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30" r:id="rId4"/>
    <p:sldMasterId id="2147484275" r:id="rId5"/>
    <p:sldMasterId id="2147484330" r:id="rId6"/>
    <p:sldMasterId id="2147484289" r:id="rId7"/>
    <p:sldMasterId id="2147484303" r:id="rId8"/>
    <p:sldMasterId id="2147484317" r:id="rId9"/>
    <p:sldMasterId id="2147484343" r:id="rId10"/>
    <p:sldMasterId id="2147484356" r:id="rId11"/>
  </p:sldMasterIdLst>
  <p:notesMasterIdLst>
    <p:notesMasterId r:id="rId38"/>
  </p:notesMasterIdLst>
  <p:handoutMasterIdLst>
    <p:handoutMasterId r:id="rId39"/>
  </p:handoutMasterIdLst>
  <p:sldIdLst>
    <p:sldId id="2787" r:id="rId12"/>
    <p:sldId id="2147480014" r:id="rId13"/>
    <p:sldId id="2147480152" r:id="rId14"/>
    <p:sldId id="2147480015" r:id="rId15"/>
    <p:sldId id="2147480025" r:id="rId16"/>
    <p:sldId id="2147480013" r:id="rId17"/>
    <p:sldId id="2147480016" r:id="rId18"/>
    <p:sldId id="2147480017" r:id="rId19"/>
    <p:sldId id="2766" r:id="rId20"/>
    <p:sldId id="2147480018" r:id="rId21"/>
    <p:sldId id="2776" r:id="rId22"/>
    <p:sldId id="2147480019" r:id="rId23"/>
    <p:sldId id="2147480020" r:id="rId24"/>
    <p:sldId id="2147480024" r:id="rId25"/>
    <p:sldId id="2147480021" r:id="rId26"/>
    <p:sldId id="2147480022" r:id="rId27"/>
    <p:sldId id="2147480023" r:id="rId28"/>
    <p:sldId id="2147480143" r:id="rId29"/>
    <p:sldId id="2147480144" r:id="rId30"/>
    <p:sldId id="2147480145" r:id="rId31"/>
    <p:sldId id="2147480146" r:id="rId32"/>
    <p:sldId id="2147480147" r:id="rId33"/>
    <p:sldId id="2147480148" r:id="rId34"/>
    <p:sldId id="2147480149" r:id="rId35"/>
    <p:sldId id="2147480150" r:id="rId36"/>
    <p:sldId id="2147480151" r:id="rId37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6296F6-DC4B-F564-0887-F3E8FE6EEADA}" name="Reese, Sarah" initials="RS" userId="S::sreese@ymcasd.org::f0ae8f00-9058-4268-bc3f-517512342f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Frederick" initials="DF" lastIdx="1" clrIdx="0">
    <p:extLst>
      <p:ext uri="{19B8F6BF-5375-455C-9EA6-DF929625EA0E}">
        <p15:presenceInfo xmlns:p15="http://schemas.microsoft.com/office/powerpoint/2012/main" userId="S-1-5-21-417884902-307239688-619646970-70759" providerId="AD"/>
      </p:ext>
    </p:extLst>
  </p:cmAuthor>
  <p:cmAuthor id="2" name="Frederick, David" initials="FD" lastIdx="1" clrIdx="1">
    <p:extLst>
      <p:ext uri="{19B8F6BF-5375-455C-9EA6-DF929625EA0E}">
        <p15:presenceInfo xmlns:p15="http://schemas.microsoft.com/office/powerpoint/2012/main" userId="S::dfrederick@ymcadallas.org::2a19f57f-2864-47da-839f-24d6ed6dd2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428"/>
    <a:srgbClr val="AC2432"/>
    <a:srgbClr val="006C6B"/>
    <a:srgbClr val="92238E"/>
    <a:srgbClr val="5B2E8F"/>
    <a:srgbClr val="0062AD"/>
    <a:srgbClr val="00AC96"/>
    <a:srgbClr val="0089D0"/>
    <a:srgbClr val="0060AF"/>
    <a:srgbClr val="5C2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/>
    <p:restoredTop sz="96327"/>
  </p:normalViewPr>
  <p:slideViewPr>
    <p:cSldViewPr snapToGrid="0">
      <p:cViewPr varScale="1">
        <p:scale>
          <a:sx n="122" d="100"/>
          <a:sy n="122" d="100"/>
        </p:scale>
        <p:origin x="680" y="208"/>
      </p:cViewPr>
      <p:guideLst/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64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BD7819-22F0-D7D0-FC72-9BCC778CD3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5DA42-943D-A13C-C099-5B23DE25D1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028C-B526-2D4C-A431-FC8B3295E92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B8268-2E0E-EB60-B263-4FB7DD1DB2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6736E-A724-FDCD-E781-23846A0D19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BF7A-60C6-FE46-A774-957508EE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0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4711D23-3674-4345-A684-85EF4A2C28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E8E28FA-2DE0-4DAA-810B-F81E7BF927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5BED07A3-9E81-4DE3-932A-3214BED236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DFEBD40-94B7-44A1-A01E-FC96C425DC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571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2D44DF4-12D3-4890-9972-20D41E7287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AD4B623-9292-4238-BCB3-C558567FB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6FF9B71-F58F-4B8A-A739-2C5E643E68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F9B71-F58F-4B8A-A739-2C5E643E68D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82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FCA0-A6A0-D346-846B-886F5EAD964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562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AFCA0-A6A0-D346-846B-886F5EAD964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5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1872" y="2252663"/>
            <a:ext cx="9883613" cy="1638300"/>
          </a:xfrm>
        </p:spPr>
        <p:txBody>
          <a:bodyPr/>
          <a:lstStyle>
            <a:lvl1pPr>
              <a:lnSpc>
                <a:spcPct val="80000"/>
              </a:lnSpc>
              <a:defRPr sz="6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3906893"/>
            <a:ext cx="7002172" cy="1356873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A876163-AD2B-9530-4B3E-366FFC42B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872" y="611391"/>
            <a:ext cx="4503190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2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ACEF98F-0C81-66B1-EEA0-6794A15D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6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3DB9-04D1-44D2-B824-0401123AF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CE821B-180F-4DB8-8A1A-9D22808F2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396243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ith Name">
    <p:bg>
      <p:bgPr>
        <a:solidFill>
          <a:srgbClr val="008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7F648BD-8C5A-6556-C21F-7C2097428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2" b="1897"/>
          <a:stretch/>
        </p:blipFill>
        <p:spPr>
          <a:xfrm>
            <a:off x="0" y="15363"/>
            <a:ext cx="12192000" cy="6842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32FCEB-2659-DFEC-52E9-3F67C9A1E651}"/>
              </a:ext>
            </a:extLst>
          </p:cNvPr>
          <p:cNvSpPr/>
          <p:nvPr userDrawn="1"/>
        </p:nvSpPr>
        <p:spPr bwMode="auto">
          <a:xfrm>
            <a:off x="0" y="0"/>
            <a:ext cx="6705600" cy="6858000"/>
          </a:xfrm>
          <a:prstGeom prst="rect">
            <a:avLst/>
          </a:prstGeom>
          <a:gradFill>
            <a:gsLst>
              <a:gs pos="50000">
                <a:srgbClr val="0089D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1AA1C9F-EE5E-C2E0-7FA6-74BB865FF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60" y="295464"/>
            <a:ext cx="4503195" cy="137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2756157"/>
            <a:ext cx="11643360" cy="949071"/>
          </a:xfrm>
        </p:spPr>
        <p:txBody>
          <a:bodyPr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300" y="4467225"/>
            <a:ext cx="93980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F927C59-732F-4754-83EB-9FC17643976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68300" y="6414487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Cachet Book" panose="020F05030304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116DFC3-474A-44A5-A74A-01291D0F9300}" type="slidenum">
              <a:rPr lang="en-US" altLang="en-US" sz="800" b="1" smtClean="0">
                <a:solidFill>
                  <a:schemeClr val="bg1"/>
                </a:solidFill>
              </a:rPr>
              <a:pPr/>
              <a:t>‹#›</a:t>
            </a:fld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F2415-BD38-4FBA-B3F0-1C2512EF496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641350" y="6414489"/>
            <a:ext cx="10593916" cy="2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</a:rPr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225981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1872" y="2252663"/>
            <a:ext cx="9883613" cy="1638300"/>
          </a:xfrm>
        </p:spPr>
        <p:txBody>
          <a:bodyPr/>
          <a:lstStyle>
            <a:lvl1pPr>
              <a:lnSpc>
                <a:spcPct val="80000"/>
              </a:lnSpc>
              <a:defRPr sz="6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3906893"/>
            <a:ext cx="7002172" cy="1356873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A876163-AD2B-9530-4B3E-366FFC42B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872" y="611391"/>
            <a:ext cx="4503190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1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EAF6CFA0-784C-A5FB-7856-65709A03F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1872" y="2252662"/>
            <a:ext cx="8231263" cy="2087727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4913319"/>
            <a:ext cx="8231263" cy="828400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CC2B3B-28B6-8558-0F2C-3BC8BBF6B3D7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261871" y="1835805"/>
            <a:ext cx="4939231" cy="4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0" i="0" kern="0" dirty="0">
                <a:latin typeface="Cachet Pro ExtraLight" panose="020B0304020204040204" pitchFamily="34" charset="77"/>
              </a:rPr>
              <a:t>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5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8683EE6-CABF-D4A9-7549-1FB2B71AE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3B55B6-31B9-6827-5128-F86E87665C1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8686800" cy="84124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45" y="1207007"/>
            <a:ext cx="914400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65387CC-77A0-D060-5951-B285AF381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8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696" y="1207007"/>
            <a:ext cx="430255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6144" y="1207007"/>
            <a:ext cx="4302550" cy="51419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B6E098C-EBDE-5C9F-FF33-591E218B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48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72" y="1207007"/>
            <a:ext cx="4882149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645" y="1207007"/>
            <a:ext cx="3527003" cy="510609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EE374C6-8777-9A9D-125C-AF28F2B6B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1872" y="2252662"/>
            <a:ext cx="8093795" cy="2087727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Starts with us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4624552"/>
            <a:ext cx="8093795" cy="828400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EBC2C-18EB-56BD-812D-23DB68147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72" y="466725"/>
            <a:ext cx="1428781" cy="109182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4CC2B3B-28B6-8558-0F2C-3BC8BBF6B3D7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261871" y="1835805"/>
            <a:ext cx="4939231" cy="4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0" i="0" kern="0">
                <a:latin typeface="Cachet Pro ExtraLight" panose="020B0304020204040204" pitchFamily="34" charset="77"/>
              </a:rPr>
              <a:t>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2DDE16B0-0DA9-3FEF-B9E6-A51860C84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01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062F-C901-CD6A-A964-E0082F7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592C9-1F07-8C69-454E-CBF21AE80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C6399-0C11-76D8-82DE-D0EAE8D6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7972" y="6356352"/>
            <a:ext cx="7772400" cy="217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AFA1741-7699-B703-06C4-2B652FEED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4D172-B5C6-4115-BED9-438D9C273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84B70-02D6-4EC2-A576-B72E6122E8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A45DBF8-B366-49C7-9183-EBABEEC440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700FF9-A0A9-3014-FC4D-84286CBA6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40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ACEF98F-0C81-66B1-EEA0-6794A15D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3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755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3DB9-04D1-44D2-B824-0401123AF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CE821B-180F-4DB8-8A1A-9D22808F2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3676309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background with white text&#10;&#10;Description automatically generated">
            <a:extLst>
              <a:ext uri="{FF2B5EF4-FFF2-40B4-BE49-F238E27FC236}">
                <a16:creationId xmlns:a16="http://schemas.microsoft.com/office/drawing/2014/main" id="{325CCDED-AC2A-BD16-60F4-FAB7165EBA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73" b="1213"/>
          <a:stretch/>
        </p:blipFill>
        <p:spPr>
          <a:xfrm>
            <a:off x="78011" y="-1"/>
            <a:ext cx="12113989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9BE9DF-E7B1-69C3-C4D0-C0C8FBA41C66}"/>
              </a:ext>
            </a:extLst>
          </p:cNvPr>
          <p:cNvSpPr/>
          <p:nvPr userDrawn="1"/>
        </p:nvSpPr>
        <p:spPr bwMode="auto">
          <a:xfrm>
            <a:off x="0" y="0"/>
            <a:ext cx="6705600" cy="6858000"/>
          </a:xfrm>
          <a:prstGeom prst="rect">
            <a:avLst/>
          </a:prstGeom>
          <a:gradFill>
            <a:gsLst>
              <a:gs pos="49000">
                <a:srgbClr val="00AC96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1AA1C9F-EE5E-C2E0-7FA6-74BB865FF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60" y="295464"/>
            <a:ext cx="4503195" cy="137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2756157"/>
            <a:ext cx="11643360" cy="949071"/>
          </a:xfrm>
        </p:spPr>
        <p:txBody>
          <a:bodyPr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300" y="4467225"/>
            <a:ext cx="93980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F927C59-732F-4754-83EB-9FC17643976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68300" y="6414487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Cachet Book" panose="020F05030304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116DFC3-474A-44A5-A74A-01291D0F9300}" type="slidenum">
              <a:rPr lang="en-US" altLang="en-US" sz="800" b="1" smtClean="0">
                <a:solidFill>
                  <a:schemeClr val="bg1"/>
                </a:solidFill>
              </a:rPr>
              <a:pPr/>
              <a:t>‹#›</a:t>
            </a:fld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F2415-BD38-4FBA-B3F0-1C2512EF496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641350" y="6414489"/>
            <a:ext cx="10593916" cy="2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</a:rPr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2887992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1872" y="2252663"/>
            <a:ext cx="9883613" cy="1638300"/>
          </a:xfrm>
        </p:spPr>
        <p:txBody>
          <a:bodyPr/>
          <a:lstStyle>
            <a:lvl1pPr>
              <a:lnSpc>
                <a:spcPct val="80000"/>
              </a:lnSpc>
              <a:defRPr sz="6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3906893"/>
            <a:ext cx="7002172" cy="1356873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A876163-AD2B-9530-4B3E-366FFC42B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872" y="611391"/>
            <a:ext cx="4503190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09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AF_all_bold">
    <p:bg>
      <p:bgPr>
        <a:solidFill>
          <a:srgbClr val="006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26992-9FF1-5884-DC1D-04299C0F0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68"/>
            <a:ext cx="12198352" cy="685443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1872" y="2252662"/>
            <a:ext cx="8231263" cy="2087727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4913319"/>
            <a:ext cx="8231263" cy="828400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CC2B3B-28B6-8558-0F2C-3BC8BBF6B3D7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261871" y="1835805"/>
            <a:ext cx="4939231" cy="4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0" i="0" kern="0" dirty="0">
                <a:latin typeface="Cachet Pro ExtraLight" panose="020B0304020204040204" pitchFamily="34" charset="77"/>
              </a:rPr>
              <a:t>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57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AF_all_bold">
    <p:bg>
      <p:bgPr>
        <a:solidFill>
          <a:srgbClr val="006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8683EE6-CABF-D4A9-7549-1FB2B71AE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3B55B6-31B9-6827-5128-F86E87665C1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6C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86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8686800" cy="841248"/>
          </a:xfrm>
        </p:spPr>
        <p:txBody>
          <a:bodyPr/>
          <a:lstStyle>
            <a:lvl1pPr>
              <a:defRPr>
                <a:solidFill>
                  <a:srgbClr val="006C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45" y="1207007"/>
            <a:ext cx="914400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65387CC-77A0-D060-5951-B285AF381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3B55B6-31B9-6827-5128-F86E87665C1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89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1872" y="2252662"/>
            <a:ext cx="8231263" cy="2087727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4913319"/>
            <a:ext cx="8231263" cy="828400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CC2B3B-28B6-8558-0F2C-3BC8BBF6B3D7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261871" y="1835805"/>
            <a:ext cx="4939231" cy="4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0" i="0" kern="0" dirty="0">
                <a:latin typeface="Cachet Pro ExtraLight" panose="020B0304020204040204" pitchFamily="34" charset="77"/>
              </a:rPr>
              <a:t>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0C73E08D-6360-2A6F-6BC2-3773707890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8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696" y="1207007"/>
            <a:ext cx="430255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6144" y="1207007"/>
            <a:ext cx="4302550" cy="51419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B6E098C-EBDE-5C9F-FF33-591E218B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4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72" y="1207007"/>
            <a:ext cx="4882149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645" y="1207007"/>
            <a:ext cx="3527003" cy="510609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EE374C6-8777-9A9D-125C-AF28F2B6B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7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062F-C901-CD6A-A964-E0082F7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592C9-1F07-8C69-454E-CBF21AE80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C6399-0C11-76D8-82DE-D0EAE8D6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7972" y="6356352"/>
            <a:ext cx="7772400" cy="217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AFA1741-7699-B703-06C4-2B652FEED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5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4D172-B5C6-4115-BED9-438D9C273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84B70-02D6-4EC2-A576-B72E6122E8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A45DBF8-B366-49C7-9183-EBABEEC440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700FF9-A0A9-3014-FC4D-84286CBA6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71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ACEF98F-0C81-66B1-EEA0-6794A15D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72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787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3DB9-04D1-44D2-B824-0401123AF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CE821B-180F-4DB8-8A1A-9D22808F2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2373011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85B702-CAA3-54C5-2495-734738005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14" y="-26504"/>
            <a:ext cx="12233672" cy="69706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9BE9DF-E7B1-69C3-C4D0-C0C8FBA41C66}"/>
              </a:ext>
            </a:extLst>
          </p:cNvPr>
          <p:cNvSpPr/>
          <p:nvPr userDrawn="1"/>
        </p:nvSpPr>
        <p:spPr bwMode="auto">
          <a:xfrm>
            <a:off x="-13447" y="-1"/>
            <a:ext cx="6705600" cy="6944139"/>
          </a:xfrm>
          <a:prstGeom prst="rect">
            <a:avLst/>
          </a:prstGeom>
          <a:gradFill>
            <a:gsLst>
              <a:gs pos="49000">
                <a:srgbClr val="006C6B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1AA1C9F-EE5E-C2E0-7FA6-74BB865FF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60" y="295464"/>
            <a:ext cx="4503195" cy="137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2756157"/>
            <a:ext cx="11643360" cy="949071"/>
          </a:xfrm>
        </p:spPr>
        <p:txBody>
          <a:bodyPr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300" y="4467225"/>
            <a:ext cx="93980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F927C59-732F-4754-83EB-9FC17643976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68300" y="6414487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Cachet Book" panose="020F05030304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116DFC3-474A-44A5-A74A-01291D0F9300}" type="slidenum">
              <a:rPr lang="en-US" altLang="en-US" sz="800" b="1" smtClean="0">
                <a:solidFill>
                  <a:schemeClr val="bg1"/>
                </a:solidFill>
              </a:rPr>
              <a:pPr/>
              <a:t>‹#›</a:t>
            </a:fld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F2415-BD38-4FBA-B3F0-1C2512EF496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641350" y="6414489"/>
            <a:ext cx="10593916" cy="2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</a:rPr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2645495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1872" y="2252663"/>
            <a:ext cx="9883613" cy="1638300"/>
          </a:xfrm>
        </p:spPr>
        <p:txBody>
          <a:bodyPr/>
          <a:lstStyle>
            <a:lvl1pPr>
              <a:lnSpc>
                <a:spcPct val="80000"/>
              </a:lnSpc>
              <a:defRPr sz="6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3906893"/>
            <a:ext cx="7002172" cy="1356873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A876163-AD2B-9530-4B3E-366FFC42B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872" y="611391"/>
            <a:ext cx="4503190" cy="13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6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AF_all_bold">
    <p:bg>
      <p:bgPr>
        <a:solidFill>
          <a:srgbClr val="006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AA31A9C-2231-95FB-70E6-F8AD0520D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1872" y="2252662"/>
            <a:ext cx="8231263" cy="2087727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4913319"/>
            <a:ext cx="8231263" cy="828400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CC2B3B-28B6-8558-0F2C-3BC8BBF6B3D7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261871" y="1835805"/>
            <a:ext cx="4939231" cy="4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0" i="0" kern="0" dirty="0">
                <a:latin typeface="Cachet Pro ExtraLight" panose="020B0304020204040204" pitchFamily="34" charset="77"/>
              </a:rPr>
              <a:t>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5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3B55B6-31B9-6827-5128-F86E87665C1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89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4D65E45F-992A-277C-0671-976744849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61"/>
            <a:ext cx="12192000" cy="685800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2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8683EE6-CABF-D4A9-7549-1FB2B71AE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3B55B6-31B9-6827-5128-F86E87665C1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62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7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8686800" cy="841248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45" y="1207007"/>
            <a:ext cx="914400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65387CC-77A0-D060-5951-B285AF381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0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696" y="1207007"/>
            <a:ext cx="430255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6144" y="1207007"/>
            <a:ext cx="4302550" cy="51419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B6E098C-EBDE-5C9F-FF33-591E218B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01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72" y="1207007"/>
            <a:ext cx="4882149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645" y="1207007"/>
            <a:ext cx="3527003" cy="510609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EE374C6-8777-9A9D-125C-AF28F2B6B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79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062F-C901-CD6A-A964-E0082F7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592C9-1F07-8C69-454E-CBF21AE80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C6399-0C11-76D8-82DE-D0EAE8D6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7972" y="6356352"/>
            <a:ext cx="7772400" cy="217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AFA1741-7699-B703-06C4-2B652FEED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7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4D172-B5C6-4115-BED9-438D9C273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84B70-02D6-4EC2-A576-B72E6122E8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A45DBF8-B366-49C7-9183-EBABEEC440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700FF9-A0A9-3014-FC4D-84286CBA6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ACEF98F-0C81-66B1-EEA0-6794A15D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83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131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3DB9-04D1-44D2-B824-0401123AF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CE821B-180F-4DB8-8A1A-9D22808F2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332020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A9213D1-5C17-658E-14D5-7DBCEACB6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07"/>
          <a:stretch/>
        </p:blipFill>
        <p:spPr>
          <a:xfrm>
            <a:off x="0" y="-1"/>
            <a:ext cx="12220176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6B73AF-4147-93CB-237F-740CA1C27E00}"/>
              </a:ext>
            </a:extLst>
          </p:cNvPr>
          <p:cNvSpPr/>
          <p:nvPr userDrawn="1"/>
        </p:nvSpPr>
        <p:spPr bwMode="auto">
          <a:xfrm>
            <a:off x="-13447" y="0"/>
            <a:ext cx="6705600" cy="6858000"/>
          </a:xfrm>
          <a:prstGeom prst="rect">
            <a:avLst/>
          </a:prstGeom>
          <a:gradFill>
            <a:gsLst>
              <a:gs pos="50000">
                <a:srgbClr val="0062AD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1AA1C9F-EE5E-C2E0-7FA6-74BB865FF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60" y="295464"/>
            <a:ext cx="4503195" cy="137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2756157"/>
            <a:ext cx="11643360" cy="949071"/>
          </a:xfrm>
        </p:spPr>
        <p:txBody>
          <a:bodyPr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300" y="4467225"/>
            <a:ext cx="93980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F927C59-732F-4754-83EB-9FC17643976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68300" y="6414487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Cachet Book" panose="020F05030304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116DFC3-474A-44A5-A74A-01291D0F9300}" type="slidenum">
              <a:rPr lang="en-US" altLang="en-US" sz="800" b="1" smtClean="0">
                <a:solidFill>
                  <a:schemeClr val="bg1"/>
                </a:solidFill>
              </a:rPr>
              <a:pPr/>
              <a:t>‹#›</a:t>
            </a:fld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F2415-BD38-4FBA-B3F0-1C2512EF496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641350" y="6414489"/>
            <a:ext cx="10593916" cy="2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</a:rPr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103006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45" y="1207007"/>
            <a:ext cx="914400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65387CC-77A0-D060-5951-B285AF381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13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1872" y="2252663"/>
            <a:ext cx="9883613" cy="1638300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rgbClr val="5B2E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3906893"/>
            <a:ext cx="7002172" cy="1356873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4F2A6D90-84A5-5D11-D117-D66335AAF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35" y="772428"/>
            <a:ext cx="4009375" cy="11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30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AF_all_bold">
    <p:bg>
      <p:bgPr>
        <a:solidFill>
          <a:srgbClr val="5B2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8ECCF3-0BF1-63C0-3672-953E883A5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0"/>
          <a:stretch/>
        </p:blipFill>
        <p:spPr>
          <a:xfrm>
            <a:off x="0" y="-12506"/>
            <a:ext cx="12227560" cy="689082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1872" y="2252662"/>
            <a:ext cx="8231263" cy="2087727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4913319"/>
            <a:ext cx="8231263" cy="828400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CC2B3B-28B6-8558-0F2C-3BC8BBF6B3D7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261871" y="1835805"/>
            <a:ext cx="4939231" cy="4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0" i="0" kern="0" dirty="0">
                <a:latin typeface="Cachet Pro ExtraLight" panose="020B0304020204040204" pitchFamily="34" charset="77"/>
              </a:rPr>
              <a:t>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6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8683EE6-CABF-D4A9-7549-1FB2B71AE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3B55B6-31B9-6827-5128-F86E87665C1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B2E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8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8686800" cy="841248"/>
          </a:xfrm>
        </p:spPr>
        <p:txBody>
          <a:bodyPr/>
          <a:lstStyle>
            <a:lvl1pPr>
              <a:defRPr>
                <a:solidFill>
                  <a:srgbClr val="5B2E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45" y="1207007"/>
            <a:ext cx="914400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65387CC-77A0-D060-5951-B285AF381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3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696" y="1207007"/>
            <a:ext cx="430255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6144" y="1207007"/>
            <a:ext cx="4302550" cy="51419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B6E098C-EBDE-5C9F-FF33-591E218B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49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72" y="1207007"/>
            <a:ext cx="4882149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645" y="1207007"/>
            <a:ext cx="3527003" cy="510609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EE374C6-8777-9A9D-125C-AF28F2B6B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69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062F-C901-CD6A-A964-E0082F7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592C9-1F07-8C69-454E-CBF21AE80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C6399-0C11-76D8-82DE-D0EAE8D6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7972" y="6356352"/>
            <a:ext cx="7772400" cy="217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AFA1741-7699-B703-06C4-2B652FEED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2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4D172-B5C6-4115-BED9-438D9C273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84B70-02D6-4EC2-A576-B72E6122E8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A45DBF8-B366-49C7-9183-EBABEEC440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700FF9-A0A9-3014-FC4D-84286CBA6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ACEF98F-0C81-66B1-EEA0-6794A15D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1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5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696" y="1207007"/>
            <a:ext cx="430255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6144" y="1207007"/>
            <a:ext cx="4302550" cy="51419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B6E098C-EBDE-5C9F-FF33-591E218B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90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3DB9-04D1-44D2-B824-0401123AF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CE821B-180F-4DB8-8A1A-9D22808F2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592166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697BB-6735-4FF5-0302-190ADC055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53" y="-100038"/>
            <a:ext cx="12280515" cy="69845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532345-DE3F-60F7-6B67-54D2429C0FCF}"/>
              </a:ext>
            </a:extLst>
          </p:cNvPr>
          <p:cNvSpPr/>
          <p:nvPr userDrawn="1"/>
        </p:nvSpPr>
        <p:spPr bwMode="auto">
          <a:xfrm>
            <a:off x="-26700" y="-100038"/>
            <a:ext cx="6718853" cy="6984542"/>
          </a:xfrm>
          <a:prstGeom prst="rect">
            <a:avLst/>
          </a:prstGeom>
          <a:gradFill>
            <a:gsLst>
              <a:gs pos="50000">
                <a:srgbClr val="5B2E8F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1AA1C9F-EE5E-C2E0-7FA6-74BB865FF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60" y="295464"/>
            <a:ext cx="4503195" cy="137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2756157"/>
            <a:ext cx="11643360" cy="949071"/>
          </a:xfrm>
        </p:spPr>
        <p:txBody>
          <a:bodyPr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300" y="4467225"/>
            <a:ext cx="93980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F927C59-732F-4754-83EB-9FC17643976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68300" y="6414487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Cachet Book" panose="020F05030304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116DFC3-474A-44A5-A74A-01291D0F9300}" type="slidenum">
              <a:rPr lang="en-US" altLang="en-US" sz="800" b="1" smtClean="0">
                <a:solidFill>
                  <a:schemeClr val="bg1"/>
                </a:solidFill>
              </a:rPr>
              <a:pPr/>
              <a:t>‹#›</a:t>
            </a:fld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F2415-BD38-4FBA-B3F0-1C2512EF496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641350" y="6427741"/>
            <a:ext cx="10593916" cy="2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</a:rPr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4216848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1872" y="2252663"/>
            <a:ext cx="9883613" cy="1638300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rgbClr val="5B2E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3906893"/>
            <a:ext cx="7002172" cy="1356873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22F92321-E8DC-AD85-38C5-41E517F7F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872" y="602070"/>
            <a:ext cx="3732159" cy="10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98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AF_all_bold">
    <p:bg>
      <p:bgPr>
        <a:solidFill>
          <a:srgbClr val="9223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6715F-98B0-1508-0FB1-3E345D0E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76" y="3568"/>
            <a:ext cx="12198352" cy="685443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1872" y="2252662"/>
            <a:ext cx="8231263" cy="2087727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4913319"/>
            <a:ext cx="8231263" cy="828400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CC2B3B-28B6-8558-0F2C-3BC8BBF6B3D7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261871" y="1835805"/>
            <a:ext cx="4939231" cy="4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0" i="0" kern="0" dirty="0">
                <a:latin typeface="Cachet Pro ExtraLight" panose="020B0304020204040204" pitchFamily="34" charset="77"/>
              </a:rPr>
              <a:t>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8683EE6-CABF-D4A9-7549-1FB2B71AE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3B55B6-31B9-6827-5128-F86E87665C1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9223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2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8686800" cy="841248"/>
          </a:xfrm>
        </p:spPr>
        <p:txBody>
          <a:bodyPr/>
          <a:lstStyle>
            <a:lvl1pPr>
              <a:defRPr>
                <a:solidFill>
                  <a:srgbClr val="5B2E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45" y="1207007"/>
            <a:ext cx="914400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65387CC-77A0-D060-5951-B285AF381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598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696" y="1207007"/>
            <a:ext cx="430255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6144" y="1207007"/>
            <a:ext cx="4302550" cy="51419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B6E098C-EBDE-5C9F-FF33-591E218B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12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72" y="1207007"/>
            <a:ext cx="4882149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645" y="1207007"/>
            <a:ext cx="3527003" cy="510609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EE374C6-8777-9A9D-125C-AF28F2B6B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5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062F-C901-CD6A-A964-E0082F7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592C9-1F07-8C69-454E-CBF21AE80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C6399-0C11-76D8-82DE-D0EAE8D6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7972" y="6356352"/>
            <a:ext cx="7772400" cy="217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AFA1741-7699-B703-06C4-2B652FEED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36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4D172-B5C6-4115-BED9-438D9C273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84B70-02D6-4EC2-A576-B72E6122E8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A45DBF8-B366-49C7-9183-EBABEEC440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700FF9-A0A9-3014-FC4D-84286CBA6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7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72" y="1207007"/>
            <a:ext cx="4882149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645" y="1207007"/>
            <a:ext cx="3527003" cy="510609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EE374C6-8777-9A9D-125C-AF28F2B6B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638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ACEF98F-0C81-66B1-EEA0-6794A15D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4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34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3DB9-04D1-44D2-B824-0401123AF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CE821B-180F-4DB8-8A1A-9D22808F2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3871467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94F662-E80A-48E3-9920-F368D76CE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254" y="-100038"/>
            <a:ext cx="12280515" cy="69845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532345-DE3F-60F7-6B67-54D2429C0FCF}"/>
              </a:ext>
            </a:extLst>
          </p:cNvPr>
          <p:cNvSpPr/>
          <p:nvPr userDrawn="1"/>
        </p:nvSpPr>
        <p:spPr bwMode="auto">
          <a:xfrm>
            <a:off x="-13447" y="-126542"/>
            <a:ext cx="6705600" cy="7011046"/>
          </a:xfrm>
          <a:prstGeom prst="rect">
            <a:avLst/>
          </a:prstGeom>
          <a:gradFill>
            <a:gsLst>
              <a:gs pos="50000">
                <a:srgbClr val="92238E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1AA1C9F-EE5E-C2E0-7FA6-74BB865FF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60" y="295464"/>
            <a:ext cx="4503195" cy="137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2756157"/>
            <a:ext cx="11643360" cy="949071"/>
          </a:xfrm>
        </p:spPr>
        <p:txBody>
          <a:bodyPr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300" y="4467225"/>
            <a:ext cx="93980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F927C59-732F-4754-83EB-9FC17643976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68300" y="6414487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Cachet Book" panose="020F05030304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116DFC3-474A-44A5-A74A-01291D0F9300}" type="slidenum">
              <a:rPr lang="en-US" altLang="en-US" sz="800" b="1" smtClean="0">
                <a:solidFill>
                  <a:schemeClr val="bg1"/>
                </a:solidFill>
              </a:rPr>
              <a:pPr/>
              <a:t>‹#›</a:t>
            </a:fld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F2415-BD38-4FBA-B3F0-1C2512EF496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641350" y="6427741"/>
            <a:ext cx="10593916" cy="2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</a:rPr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53196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1872" y="2252663"/>
            <a:ext cx="9883613" cy="1638300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rgbClr val="AC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3906893"/>
            <a:ext cx="7002172" cy="1356873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5DC7E566-92B3-D3A0-71EA-BD312D27D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872" y="641320"/>
            <a:ext cx="3732159" cy="10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137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AF_all_bold">
    <p:bg>
      <p:bgPr>
        <a:solidFill>
          <a:srgbClr val="AC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D2635-41BE-0828-6A13-BDA3E5C35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23"/>
          <a:stretch/>
        </p:blipFill>
        <p:spPr>
          <a:xfrm>
            <a:off x="0" y="-36042"/>
            <a:ext cx="12185652" cy="689761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1872" y="2252662"/>
            <a:ext cx="8231263" cy="2087727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4913319"/>
            <a:ext cx="8231263" cy="828400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CC2B3B-28B6-8558-0F2C-3BC8BBF6B3D7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261871" y="1835805"/>
            <a:ext cx="4939231" cy="4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0" i="0" kern="0" dirty="0">
                <a:latin typeface="Cachet Pro ExtraLight" panose="020B0304020204040204" pitchFamily="34" charset="77"/>
              </a:rPr>
              <a:t>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05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AF_all_bold">
    <p:bg>
      <p:bgPr>
        <a:solidFill>
          <a:srgbClr val="AC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A8683EE6-CABF-D4A9-7549-1FB2B71AE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3B55B6-31B9-6827-5128-F86E87665C1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C24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211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8686800" cy="841248"/>
          </a:xfrm>
        </p:spPr>
        <p:txBody>
          <a:bodyPr/>
          <a:lstStyle>
            <a:lvl1pPr>
              <a:defRPr>
                <a:solidFill>
                  <a:srgbClr val="AC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45" y="1207007"/>
            <a:ext cx="914400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65387CC-77A0-D060-5951-B285AF381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283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696" y="1207007"/>
            <a:ext cx="430255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6144" y="1207007"/>
            <a:ext cx="4302550" cy="51419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B6E098C-EBDE-5C9F-FF33-591E218B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29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72" y="1207007"/>
            <a:ext cx="4882149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645" y="1207007"/>
            <a:ext cx="3527003" cy="510609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EE374C6-8777-9A9D-125C-AF28F2B6B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062F-C901-CD6A-A964-E0082F7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592C9-1F07-8C69-454E-CBF21AE80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C6399-0C11-76D8-82DE-D0EAE8D6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7972" y="6356352"/>
            <a:ext cx="7772400" cy="217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AFA1741-7699-B703-06C4-2B652FEED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2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062F-C901-CD6A-A964-E0082F7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592C9-1F07-8C69-454E-CBF21AE80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C6399-0C11-76D8-82DE-D0EAE8D6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7972" y="6356352"/>
            <a:ext cx="7772400" cy="217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AFA1741-7699-B703-06C4-2B652FEED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11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4D172-B5C6-4115-BED9-438D9C273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84B70-02D6-4EC2-A576-B72E6122E8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A45DBF8-B366-49C7-9183-EBABEEC440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700FF9-A0A9-3014-FC4D-84286CBA6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470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ACEF98F-0C81-66B1-EEA0-6794A15D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87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28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3DB9-04D1-44D2-B824-0401123AF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CE821B-180F-4DB8-8A1A-9D22808F2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421922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D71A9-6425-8F07-F3EC-B00227AB9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535" y="-113290"/>
            <a:ext cx="12280515" cy="69845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532345-DE3F-60F7-6B67-54D2429C0FCF}"/>
              </a:ext>
            </a:extLst>
          </p:cNvPr>
          <p:cNvSpPr/>
          <p:nvPr userDrawn="1"/>
        </p:nvSpPr>
        <p:spPr bwMode="auto">
          <a:xfrm>
            <a:off x="-26894" y="-126542"/>
            <a:ext cx="6705600" cy="7011046"/>
          </a:xfrm>
          <a:prstGeom prst="rect">
            <a:avLst/>
          </a:prstGeom>
          <a:gradFill>
            <a:gsLst>
              <a:gs pos="50000">
                <a:srgbClr val="AC2432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1AA1C9F-EE5E-C2E0-7FA6-74BB865FF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60" y="295464"/>
            <a:ext cx="4503195" cy="137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2756157"/>
            <a:ext cx="11643360" cy="949071"/>
          </a:xfrm>
        </p:spPr>
        <p:txBody>
          <a:bodyPr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300" y="4467225"/>
            <a:ext cx="93980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F927C59-732F-4754-83EB-9FC17643976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68300" y="6414487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Cachet Book" panose="020F05030304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116DFC3-474A-44A5-A74A-01291D0F9300}" type="slidenum">
              <a:rPr lang="en-US" altLang="en-US" sz="800" b="1" smtClean="0">
                <a:solidFill>
                  <a:schemeClr val="bg1"/>
                </a:solidFill>
              </a:rPr>
              <a:pPr/>
              <a:t>‹#›</a:t>
            </a:fld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F2415-BD38-4FBA-B3F0-1C2512EF496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641350" y="6427741"/>
            <a:ext cx="10593916" cy="2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</a:rPr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2555028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1872" y="2252663"/>
            <a:ext cx="9883613" cy="1638300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rgbClr val="AC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3906893"/>
            <a:ext cx="7002172" cy="1356873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00B0B-311D-C7F8-8A0A-88C1D11E1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1872" y="641320"/>
            <a:ext cx="3732159" cy="10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8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AF_all_bold">
    <p:bg>
      <p:bgPr>
        <a:solidFill>
          <a:srgbClr val="F35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C79BC9-426D-5687-A3F6-152398A96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16"/>
          <a:stretch/>
        </p:blipFill>
        <p:spPr>
          <a:xfrm>
            <a:off x="0" y="-18181"/>
            <a:ext cx="12210076" cy="688276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1872" y="2252662"/>
            <a:ext cx="8231263" cy="2087727"/>
          </a:xfrm>
        </p:spPr>
        <p:txBody>
          <a:bodyPr/>
          <a:lstStyle>
            <a:lvl1pPr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193935-A7F8-4CC9-A2FF-B617E3BB4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1872" y="4913319"/>
            <a:ext cx="8231263" cy="828400"/>
          </a:xfrm>
        </p:spPr>
        <p:txBody>
          <a:bodyPr/>
          <a:lstStyle>
            <a:lvl1pPr>
              <a:spcBef>
                <a:spcPts val="0"/>
              </a:spcBef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CC2B3B-28B6-8558-0F2C-3BC8BBF6B3D7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261871" y="1835805"/>
            <a:ext cx="4939231" cy="4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0"/>
              </a:spcBef>
              <a:spcAft>
                <a:spcPct val="0"/>
              </a:spcAft>
              <a:defRPr sz="2400" cap="all" baseline="0">
                <a:solidFill>
                  <a:schemeClr val="bg1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b="0" i="0" kern="0" dirty="0">
                <a:latin typeface="Cachet Pro ExtraLight" panose="020B0304020204040204" pitchFamily="34" charset="77"/>
              </a:rPr>
              <a:t>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693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AF_all_bold">
    <p:bg>
      <p:bgPr>
        <a:solidFill>
          <a:srgbClr val="F35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565E727-EF94-6CB8-EE80-26F3EBAA6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F039BE-5F1F-4DB6-9AC5-65250EC321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44FC708-E263-44D0-26C5-2BAB534D0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1" y="6356353"/>
            <a:ext cx="4393132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bg1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193C9E3-1F14-171C-FE37-F02717A9C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9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8686800" cy="841248"/>
          </a:xfrm>
        </p:spPr>
        <p:txBody>
          <a:bodyPr/>
          <a:lstStyle>
            <a:lvl1pPr>
              <a:defRPr>
                <a:solidFill>
                  <a:srgbClr val="AC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145" y="1207007"/>
            <a:ext cx="914400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65387CC-77A0-D060-5951-B285AF381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4D172-B5C6-4115-BED9-438D9C273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84B70-02D6-4EC2-A576-B72E6122E8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A45DBF8-B366-49C7-9183-EBABEEC440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700FF9-A0A9-3014-FC4D-84286CBA6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21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696" y="1207007"/>
            <a:ext cx="4302550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6144" y="1207007"/>
            <a:ext cx="4302550" cy="51419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B6E098C-EBDE-5C9F-FF33-591E218B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153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44" y="328612"/>
            <a:ext cx="9184700" cy="878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72" y="1207007"/>
            <a:ext cx="4882149" cy="5106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63460ED-2DEE-4AFC-A90E-0FE643BB6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6144" y="6356350"/>
            <a:ext cx="546100" cy="217488"/>
          </a:xfrm>
        </p:spPr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D97C6B-2728-9AE2-0B6C-4A703AA446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12244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2ED3-5477-FE1A-21A9-4A1E0C8979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9645" y="1207007"/>
            <a:ext cx="3527003" cy="510609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EE374C6-8777-9A9D-125C-AF28F2B6B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47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062F-C901-CD6A-A964-E0082F7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592C9-1F07-8C69-454E-CBF21AE80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C6399-0C11-76D8-82DE-D0EAE8D6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7972" y="6356352"/>
            <a:ext cx="7772400" cy="21748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EAFA1741-7699-B703-06C4-2B652FEED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02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4D172-B5C6-4115-BED9-438D9C273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84B70-02D6-4EC2-A576-B72E6122E8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A45DBF8-B366-49C7-9183-EBABEEC440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700FF9-A0A9-3014-FC4D-84286CBA6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316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ACEF98F-0C81-66B1-EEA0-6794A15D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842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315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3DB9-04D1-44D2-B824-0401123AF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F039BE-5F1F-4DB6-9AC5-65250EC32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CE821B-180F-4DB8-8A1A-9D22808F25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72400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3104043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1B1DC-83A8-646F-7BD8-EF85DD68CF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19914"/>
            <a:ext cx="12327115" cy="70110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532345-DE3F-60F7-6B67-54D2429C0FCF}"/>
              </a:ext>
            </a:extLst>
          </p:cNvPr>
          <p:cNvSpPr/>
          <p:nvPr userDrawn="1"/>
        </p:nvSpPr>
        <p:spPr bwMode="auto">
          <a:xfrm>
            <a:off x="-13447" y="-126542"/>
            <a:ext cx="6705600" cy="7011046"/>
          </a:xfrm>
          <a:prstGeom prst="rect">
            <a:avLst/>
          </a:prstGeom>
          <a:gradFill>
            <a:gsLst>
              <a:gs pos="50000">
                <a:srgbClr val="F35428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1AA1C9F-EE5E-C2E0-7FA6-74BB865FF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60" y="295464"/>
            <a:ext cx="4503195" cy="1375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44" y="2756157"/>
            <a:ext cx="11643360" cy="949071"/>
          </a:xfrm>
        </p:spPr>
        <p:txBody>
          <a:bodyPr/>
          <a:lstStyle>
            <a:lvl1pPr algn="l">
              <a:lnSpc>
                <a:spcPct val="80000"/>
              </a:lnSpc>
              <a:defRPr sz="5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8300" y="4467225"/>
            <a:ext cx="93980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F927C59-732F-4754-83EB-9FC17643976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68300" y="6414487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Cachet Book" panose="020F05030304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0116DFC3-474A-44A5-A74A-01291D0F9300}" type="slidenum">
              <a:rPr lang="en-US" altLang="en-US" sz="800" b="1" smtClean="0">
                <a:solidFill>
                  <a:schemeClr val="bg1"/>
                </a:solidFill>
              </a:rPr>
              <a:pPr/>
              <a:t>‹#›</a:t>
            </a:fld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F2415-BD38-4FBA-B3F0-1C2512EF496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641350" y="6427741"/>
            <a:ext cx="10593916" cy="21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</a:rPr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86080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2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4C510AAE-F2C1-DAB0-CA92-C676F4FA54B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80589DA-9ABD-41A9-ACCB-E52301177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61870" y="334394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660112-D2F2-474F-8522-2DB4F1D4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261872" y="1207008"/>
            <a:ext cx="9144000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9B089-48B9-427F-844A-525B2D3DF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261872" y="6356350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latin typeface="Cachet Book" panose="020F0503030404040204" pitchFamily="34" charset="0"/>
              </a:defRPr>
            </a:lvl1pPr>
          </a:lstStyle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E52FEE-3D93-4781-8D46-7523D4F89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26726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3DB906A-A9ED-C687-7A8D-BD2884FB5DB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60" r:id="rId2"/>
    <p:sldLayoutId id="2147484261" r:id="rId3"/>
    <p:sldLayoutId id="2147484262" r:id="rId4"/>
    <p:sldLayoutId id="2147484252" r:id="rId5"/>
    <p:sldLayoutId id="2147484255" r:id="rId6"/>
    <p:sldLayoutId id="2147484256" r:id="rId7"/>
    <p:sldLayoutId id="2147484253" r:id="rId8"/>
    <p:sldLayoutId id="2147484212" r:id="rId9"/>
    <p:sldLayoutId id="2147484250" r:id="rId10"/>
    <p:sldLayoutId id="2147484257" r:id="rId11"/>
    <p:sldLayoutId id="2147484205" r:id="rId12"/>
    <p:sldLayoutId id="2147484208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all">
          <a:solidFill>
            <a:srgbClr val="0089D0"/>
          </a:solidFill>
          <a:latin typeface="Cachet Bold" panose="020F080303040404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2"/>
          </a:solidFill>
          <a:latin typeface="Cachet Bold" panose="020F0803030404040204" pitchFamily="34" charset="0"/>
          <a:ea typeface="+mn-ea"/>
          <a:cs typeface="+mn-cs"/>
        </a:defRPr>
      </a:lvl1pPr>
      <a:lvl2pPr marL="223838" indent="-222250" algn="l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>
          <a:solidFill>
            <a:schemeClr val="tx2"/>
          </a:solidFill>
          <a:latin typeface="Cachet Book" panose="020F0503030404040204" pitchFamily="34" charset="0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 sz="1400">
          <a:solidFill>
            <a:schemeClr val="tx2"/>
          </a:solidFill>
          <a:latin typeface="Cachet Book" panose="020F0503030404040204" pitchFamily="34" charset="0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42FCC674-76AC-1203-2820-3AEBDF64F6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80589DA-9ABD-41A9-ACCB-E52301177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61870" y="334394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660112-D2F2-474F-8522-2DB4F1D4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261872" y="1207008"/>
            <a:ext cx="9144000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9B089-48B9-427F-844A-525B2D3DF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261872" y="6356350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latin typeface="Cachet Book" panose="020F0503030404040204" pitchFamily="34" charset="0"/>
              </a:defRPr>
            </a:lvl1pPr>
          </a:lstStyle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E52FEE-3D93-4781-8D46-7523D4F89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26726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3DB906A-A9ED-C687-7A8D-BD2884FB5DB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5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all">
          <a:solidFill>
            <a:schemeClr val="accent5"/>
          </a:solidFill>
          <a:latin typeface="Cachet Bold" panose="020F080303040404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2"/>
          </a:solidFill>
          <a:latin typeface="Cachet Bold" panose="020F0803030404040204" pitchFamily="34" charset="0"/>
          <a:ea typeface="+mn-ea"/>
          <a:cs typeface="+mn-cs"/>
        </a:defRPr>
      </a:lvl1pPr>
      <a:lvl2pPr marL="223838" indent="-222250" algn="l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>
          <a:solidFill>
            <a:schemeClr val="tx2"/>
          </a:solidFill>
          <a:latin typeface="Cachet Book" panose="020F0503030404040204" pitchFamily="34" charset="0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 sz="1400">
          <a:solidFill>
            <a:schemeClr val="tx2"/>
          </a:solidFill>
          <a:latin typeface="Cachet Book" panose="020F0503030404040204" pitchFamily="34" charset="0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B905D5-AD20-B313-F1CD-444A5A51E16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568"/>
            <a:ext cx="12198352" cy="6854432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80589DA-9ABD-41A9-ACCB-E52301177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61870" y="334394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660112-D2F2-474F-8522-2DB4F1D4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261872" y="1207008"/>
            <a:ext cx="9144000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9B089-48B9-427F-844A-525B2D3DF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261872" y="6356350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latin typeface="Cachet Book" panose="020F0503030404040204" pitchFamily="34" charset="0"/>
              </a:defRPr>
            </a:lvl1pPr>
          </a:lstStyle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E52FEE-3D93-4781-8D46-7523D4F89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26726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3DB906A-A9ED-C687-7A8D-BD2884FB5DB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all">
          <a:solidFill>
            <a:srgbClr val="006C6B"/>
          </a:solidFill>
          <a:latin typeface="Cachet Bold" panose="020F080303040404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2"/>
          </a:solidFill>
          <a:latin typeface="Cachet Bold" panose="020F0803030404040204" pitchFamily="34" charset="0"/>
          <a:ea typeface="+mn-ea"/>
          <a:cs typeface="+mn-cs"/>
        </a:defRPr>
      </a:lvl1pPr>
      <a:lvl2pPr marL="223838" indent="-222250" algn="l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>
          <a:solidFill>
            <a:schemeClr val="tx2"/>
          </a:solidFill>
          <a:latin typeface="Cachet Book" panose="020F0503030404040204" pitchFamily="34" charset="0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 sz="1400">
          <a:solidFill>
            <a:schemeClr val="tx2"/>
          </a:solidFill>
          <a:latin typeface="Cachet Book" panose="020F0503030404040204" pitchFamily="34" charset="0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18CF867-C129-8071-AFFE-AF1206006D3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80589DA-9ABD-41A9-ACCB-E52301177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61870" y="334394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660112-D2F2-474F-8522-2DB4F1D4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261872" y="1207008"/>
            <a:ext cx="9144000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9B089-48B9-427F-844A-525B2D3DF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261872" y="6356350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latin typeface="Cachet Book" panose="020F0503030404040204" pitchFamily="34" charset="0"/>
              </a:defRPr>
            </a:lvl1pPr>
          </a:lstStyle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E52FEE-3D93-4781-8D46-7523D4F89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26726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3DB906A-A9ED-C687-7A8D-BD2884FB5DB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all">
          <a:solidFill>
            <a:schemeClr val="accent4"/>
          </a:solidFill>
          <a:latin typeface="Cachet Bold" panose="020F080303040404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2"/>
          </a:solidFill>
          <a:latin typeface="Cachet Bold" panose="020F0803030404040204" pitchFamily="34" charset="0"/>
          <a:ea typeface="+mn-ea"/>
          <a:cs typeface="+mn-cs"/>
        </a:defRPr>
      </a:lvl1pPr>
      <a:lvl2pPr marL="223838" indent="-222250" algn="l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>
          <a:solidFill>
            <a:schemeClr val="tx2"/>
          </a:solidFill>
          <a:latin typeface="Cachet Book" panose="020F0503030404040204" pitchFamily="34" charset="0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 sz="1400">
          <a:solidFill>
            <a:schemeClr val="tx2"/>
          </a:solidFill>
          <a:latin typeface="Cachet Book" panose="020F0503030404040204" pitchFamily="34" charset="0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13F57C-89CC-5B51-78F3-37153D3DB88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290"/>
          <a:stretch/>
        </p:blipFill>
        <p:spPr>
          <a:xfrm>
            <a:off x="0" y="-12506"/>
            <a:ext cx="12227560" cy="6890826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80589DA-9ABD-41A9-ACCB-E52301177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61870" y="334394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660112-D2F2-474F-8522-2DB4F1D4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261872" y="1207008"/>
            <a:ext cx="9144000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9B089-48B9-427F-844A-525B2D3DF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261872" y="6356350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latin typeface="Cachet Book" panose="020F0503030404040204" pitchFamily="34" charset="0"/>
              </a:defRPr>
            </a:lvl1pPr>
          </a:lstStyle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E52FEE-3D93-4781-8D46-7523D4F89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26726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3DB906A-A9ED-C687-7A8D-BD2884FB5DB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all">
          <a:solidFill>
            <a:srgbClr val="5B2E8F"/>
          </a:solidFill>
          <a:latin typeface="Cachet Bold" panose="020F080303040404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2"/>
          </a:solidFill>
          <a:latin typeface="Cachet Bold" panose="020F0803030404040204" pitchFamily="34" charset="0"/>
          <a:ea typeface="+mn-ea"/>
          <a:cs typeface="+mn-cs"/>
        </a:defRPr>
      </a:lvl1pPr>
      <a:lvl2pPr marL="223838" indent="-222250" algn="l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>
          <a:solidFill>
            <a:schemeClr val="tx2"/>
          </a:solidFill>
          <a:latin typeface="Cachet Book" panose="020F0503030404040204" pitchFamily="34" charset="0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 sz="1400">
          <a:solidFill>
            <a:schemeClr val="tx2"/>
          </a:solidFill>
          <a:latin typeface="Cachet Book" panose="020F0503030404040204" pitchFamily="34" charset="0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56C757-DDD1-36ED-3AD4-AB3F7A612B4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568"/>
            <a:ext cx="12198352" cy="6854432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80589DA-9ABD-41A9-ACCB-E52301177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61870" y="334394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660112-D2F2-474F-8522-2DB4F1D4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261872" y="1207008"/>
            <a:ext cx="9144000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9B089-48B9-427F-844A-525B2D3DF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261872" y="6356350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latin typeface="Cachet Book" panose="020F0503030404040204" pitchFamily="34" charset="0"/>
              </a:defRPr>
            </a:lvl1pPr>
          </a:lstStyle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E52FEE-3D93-4781-8D46-7523D4F89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26726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3DB906A-A9ED-C687-7A8D-BD2884FB5DB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7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all">
          <a:solidFill>
            <a:srgbClr val="5B2E8F"/>
          </a:solidFill>
          <a:latin typeface="Cachet Bold" panose="020F080303040404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2"/>
          </a:solidFill>
          <a:latin typeface="Cachet Bold" panose="020F0803030404040204" pitchFamily="34" charset="0"/>
          <a:ea typeface="+mn-ea"/>
          <a:cs typeface="+mn-cs"/>
        </a:defRPr>
      </a:lvl1pPr>
      <a:lvl2pPr marL="223838" indent="-222250" algn="l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>
          <a:solidFill>
            <a:schemeClr val="tx2"/>
          </a:solidFill>
          <a:latin typeface="Cachet Book" panose="020F0503030404040204" pitchFamily="34" charset="0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 sz="1400">
          <a:solidFill>
            <a:schemeClr val="tx2"/>
          </a:solidFill>
          <a:latin typeface="Cachet Book" panose="020F0503030404040204" pitchFamily="34" charset="0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2D19C-346D-96C0-ABAA-DF1FF5D1EAF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523"/>
          <a:stretch/>
        </p:blipFill>
        <p:spPr>
          <a:xfrm>
            <a:off x="0" y="-36042"/>
            <a:ext cx="12185652" cy="6897617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80589DA-9ABD-41A9-ACCB-E52301177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61870" y="334394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660112-D2F2-474F-8522-2DB4F1D4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261872" y="1207008"/>
            <a:ext cx="9144000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9B089-48B9-427F-844A-525B2D3DF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261872" y="6356350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latin typeface="Cachet Book" panose="020F0503030404040204" pitchFamily="34" charset="0"/>
              </a:defRPr>
            </a:lvl1pPr>
          </a:lstStyle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E52FEE-3D93-4781-8D46-7523D4F89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26726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3DB906A-A9ED-C687-7A8D-BD2884FB5DB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all">
          <a:solidFill>
            <a:srgbClr val="AC2432"/>
          </a:solidFill>
          <a:latin typeface="Cachet Bold" panose="020F080303040404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2"/>
          </a:solidFill>
          <a:latin typeface="Cachet Bold" panose="020F0803030404040204" pitchFamily="34" charset="0"/>
          <a:ea typeface="+mn-ea"/>
          <a:cs typeface="+mn-cs"/>
        </a:defRPr>
      </a:lvl1pPr>
      <a:lvl2pPr marL="223838" indent="-222250" algn="l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>
          <a:solidFill>
            <a:schemeClr val="tx2"/>
          </a:solidFill>
          <a:latin typeface="Cachet Book" panose="020F0503030404040204" pitchFamily="34" charset="0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 sz="1400">
          <a:solidFill>
            <a:schemeClr val="tx2"/>
          </a:solidFill>
          <a:latin typeface="Cachet Book" panose="020F0503030404040204" pitchFamily="34" charset="0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A76E71-C691-EB86-38F3-4D22A6444A6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316"/>
          <a:stretch/>
        </p:blipFill>
        <p:spPr>
          <a:xfrm>
            <a:off x="0" y="-18181"/>
            <a:ext cx="12210076" cy="6882768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80589DA-9ABD-41A9-ACCB-E52301177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61870" y="334394"/>
            <a:ext cx="868680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660112-D2F2-474F-8522-2DB4F1D4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261872" y="1207008"/>
            <a:ext cx="9144000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69B089-48B9-427F-844A-525B2D3DF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261872" y="6356350"/>
            <a:ext cx="5461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  <a:latin typeface="Cachet Book" panose="020F0503030404040204" pitchFamily="34" charset="0"/>
              </a:defRPr>
            </a:lvl1pPr>
          </a:lstStyle>
          <a:p>
            <a:fld id="{C380DD15-0913-4FE1-8BAA-D0192DA252D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AE52FEE-3D93-4781-8D46-7523D4F89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807972" y="6356353"/>
            <a:ext cx="7726726" cy="2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dirty="0" smtClean="0">
                <a:solidFill>
                  <a:schemeClr val="tx2"/>
                </a:solidFill>
                <a:latin typeface="Cachet Book" panose="020F0503030404040204" pitchFamily="34" charset="0"/>
                <a:ea typeface="ＭＳ Ｐゴシック" pitchFamily="80" charset="-128"/>
                <a:cs typeface="Cachet Book" panose="020F05030304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3DB906A-A9ED-C687-7A8D-BD2884FB5DB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802567" y="5038752"/>
            <a:ext cx="11811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all">
          <a:solidFill>
            <a:srgbClr val="F35428"/>
          </a:solidFill>
          <a:latin typeface="Cachet Bold" panose="020F080303040404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400">
          <a:solidFill>
            <a:schemeClr val="tx2"/>
          </a:solidFill>
          <a:latin typeface="Cachet Bold" panose="020F0803030404040204" pitchFamily="34" charset="0"/>
          <a:ea typeface="+mn-ea"/>
          <a:cs typeface="+mn-cs"/>
        </a:defRPr>
      </a:lvl1pPr>
      <a:lvl2pPr marL="223838" indent="-222250" algn="l" rtl="0" eaLnBrk="1" fontAlgn="base" hangingPunct="1">
        <a:spcBef>
          <a:spcPts val="600"/>
        </a:spcBef>
        <a:spcAft>
          <a:spcPct val="0"/>
        </a:spcAft>
        <a:buSzPct val="80000"/>
        <a:buChar char="•"/>
        <a:defRPr sz="2000">
          <a:solidFill>
            <a:schemeClr val="tx2"/>
          </a:solidFill>
          <a:latin typeface="Cachet Book" panose="020F0503030404040204" pitchFamily="34" charset="0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Cachet Book" panose="020F0503030404040204" pitchFamily="34" charset="0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 sz="1400">
          <a:solidFill>
            <a:schemeClr val="tx2"/>
          </a:solidFill>
          <a:latin typeface="Cachet Book" panose="020F0503030404040204" pitchFamily="34" charset="0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2F58-CFDB-E490-14DD-4D51A2621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77CB4-427D-04EB-4BC2-9A2C3DF76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0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E8BB0-906E-47F5-CAA6-CF39179F9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A5C48E-8761-0106-7D23-B1C209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EF3630-79C0-B160-D35F-8EA19A670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42BFB-97EF-687E-4805-80C0DFB76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A942A-9DBA-CF4E-26D3-51716068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1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43429" y="1614035"/>
            <a:ext cx="3926114" cy="2278062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Cachet Pro Book" panose="020B0604020204040204" pitchFamily="34" charset="77"/>
              </a:rPr>
              <a:t>Thank </a:t>
            </a:r>
            <a:br>
              <a:rPr lang="en-US" sz="6600" dirty="0">
                <a:solidFill>
                  <a:schemeClr val="bg1"/>
                </a:solidFill>
                <a:latin typeface="Cachet Pro Book" panose="020B0604020204040204" pitchFamily="34" charset="77"/>
              </a:rPr>
            </a:br>
            <a:r>
              <a:rPr lang="en-US" sz="9600" dirty="0">
                <a:solidFill>
                  <a:schemeClr val="bg1"/>
                </a:solidFill>
                <a:latin typeface="Cachet Pro Book" panose="020B0604020204040204" pitchFamily="34" charset="77"/>
              </a:rPr>
              <a:t>you!</a:t>
            </a:r>
            <a:endParaRPr lang="en-US" sz="6600" dirty="0">
              <a:solidFill>
                <a:schemeClr val="bg1"/>
              </a:solidFill>
              <a:latin typeface="Cachet Pro Book" panose="020B0604020204040204" pitchFamily="34" charset="77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88433E3-86A7-2A18-E0E6-B58FD1CE3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/>
          <a:p>
            <a:fld id="{F6F039BE-5F1F-4DB6-9AC5-65250EC321A9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B3EFE5-D4AD-BEC5-8D7E-EB5401BB6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7971" y="6356353"/>
            <a:ext cx="4393132" cy="217485"/>
          </a:xfrm>
        </p:spPr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ED68CF-05DE-1908-BCBB-4C035D6BE6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A5A3EB-83F6-5552-8FAF-8890C91FB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2311AE-320F-E093-B8F8-3C791A317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A35E5-8BFB-A543-168D-C63BB6774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6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A683FF-1C77-9FE4-0378-F80BF053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4629C5-92D3-2788-863E-66D62245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DEB8F-4C7A-C65C-9DF4-579EF80C57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C7186-054A-0394-9CA5-FD5C55AA8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1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67E844-732C-301D-9AC3-EC957271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AAEFDC-125A-6664-3BA3-74BD06F77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9C71D4-5BE7-FA40-42E5-2C36B88A2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830E193-C4F9-65B8-B0F7-2AD396875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2FE8C-CFC6-F566-812E-434EDAA39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FE168-6D26-C679-DD34-7ED193EE3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2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BF2505-BC72-314F-A0E7-13D94DDF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88EF8-F5A6-8744-BDE0-41712FD08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0A68-454A-C8E5-D6B9-678848200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451F9-5A44-50B5-E8FE-E59B2B54D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1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1E7AC7-0EA4-CFF4-4804-E25133F2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646FD9-5562-365C-D2B2-9627AB51F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058D0-A853-3D5F-5841-2FB87642D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E1F7-A536-2D4D-838D-42FE0E0FB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3BF25-EC5B-730D-5157-0823A4D7D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F97C3-48FB-D0B8-7D0D-F8F5A38CF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D2A4C-85ED-59EC-33B6-2FABC5A30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3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A82A-5471-8587-D04D-F7D8D9417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BDA8-28DA-D871-F018-36A29587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CED9-1A01-CAAB-0D1C-4EDFC45AA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440B9-1FBD-B758-05A5-7FA813DB08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2CC42-3236-FBAE-0FDE-CC6A10126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5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E641-5DD3-0BEA-2883-963807533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E7152-9471-7A94-83AB-572820CDC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DF48B-3FC6-4724-E114-823DCAC75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0989-3B0A-CE52-9C3E-C4C68CBC4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8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FEAA8-D89E-0D29-7B9B-DB0FD3E3F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DEA2-8437-871F-C2AE-D6AEEF90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04343-4C5A-16AF-6C95-01645A024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7FE9-244C-57ED-E9AE-5D8267B4C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0056-6E10-8C53-FF3C-1AA120C6AD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432CC-511B-198F-5031-B2A8DC93C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F0D1C-998F-D982-D956-5B2F41E6D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DFC5A-EC4F-91D1-9264-5325D7307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0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1AB99-2668-AC21-D23B-356C229A2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070825-C5D3-1C5D-AC56-5F337625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CA0644-32DB-0A6A-D1CB-9E547666A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6A5E0-FACD-AD8C-A776-205BFE842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209CE-63C5-A5B4-D0AF-C18BD9E58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04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A3627-7433-13ED-45AF-1C3BDFC71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A786-70E6-BCD0-E5ED-518880E7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F059E-8C90-94FA-4918-4FAE4F41C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78810-31B3-AE21-5A9C-FE1B89636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753F76-8C6E-1524-A3A2-F02439659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A61708-410E-BD17-A552-A2A72A9EB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25213-3FA3-8337-4943-CABD9E99C1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B0AEA-2EF4-1169-D1BA-1BAC17289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93992-7003-470F-142B-EB54D3FF3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19DE-40B9-5876-340C-B96D4A97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36DC5-5BF6-E1BC-194A-DA26920D0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FE769-3F3D-3A36-1A21-904317C0D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2C1BD-399B-8A1C-B66D-4CADA8B22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9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F66EF-5496-4236-B7B0-B3D50360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A5E904-3433-3E4A-9164-4717461A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36978-18A2-10CF-D592-06085393D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8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588E6-D8B6-2EFC-2195-F674BD8BC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9900" y="6424529"/>
            <a:ext cx="546100" cy="217488"/>
          </a:xfrm>
        </p:spPr>
        <p:txBody>
          <a:bodyPr/>
          <a:lstStyle/>
          <a:p>
            <a:fld id="{F6F039BE-5F1F-4DB6-9AC5-65250EC321A9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707B5738-CD99-941B-47A3-27230B6087B1}"/>
              </a:ext>
            </a:extLst>
          </p:cNvPr>
          <p:cNvSpPr txBox="1">
            <a:spLocks/>
          </p:cNvSpPr>
          <p:nvPr/>
        </p:nvSpPr>
        <p:spPr bwMode="black">
          <a:xfrm>
            <a:off x="608491" y="685651"/>
            <a:ext cx="5918143" cy="31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786" tIns="30394" rIns="60786" bIns="3039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1800" b="1" kern="0">
                <a:solidFill>
                  <a:srgbClr val="006C6B"/>
                </a:solidFill>
              </a:rPr>
              <a:t>FY2025 STRATEGIC PRIORITIES | HOUSE 3.0</a:t>
            </a:r>
          </a:p>
        </p:txBody>
      </p:sp>
      <p:sp>
        <p:nvSpPr>
          <p:cNvPr id="43" name="Content Placeholder 9">
            <a:extLst>
              <a:ext uri="{FF2B5EF4-FFF2-40B4-BE49-F238E27FC236}">
                <a16:creationId xmlns:a16="http://schemas.microsoft.com/office/drawing/2014/main" id="{25B4BD3A-AD9D-0C83-6AC3-4DFA79019056}"/>
              </a:ext>
            </a:extLst>
          </p:cNvPr>
          <p:cNvSpPr txBox="1">
            <a:spLocks/>
          </p:cNvSpPr>
          <p:nvPr/>
        </p:nvSpPr>
        <p:spPr bwMode="black">
          <a:xfrm>
            <a:off x="608493" y="464940"/>
            <a:ext cx="2349811" cy="30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786" tIns="30394" rIns="60786" bIns="3039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chet Bold" panose="020F0803030404040204" pitchFamily="34" charset="0"/>
                <a:ea typeface="+mn-ea"/>
                <a:cs typeface="+mn-cs"/>
              </a:defRPr>
            </a:lvl1pPr>
            <a:lvl2pPr marL="223838" indent="-222250" algn="l" rtl="0" fontAlgn="base">
              <a:spcBef>
                <a:spcPts val="6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2pPr>
            <a:lvl3pPr marL="6937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3pPr>
            <a:lvl4pPr marL="1120775" indent="-228600" algn="l" rtl="0" fontAlgn="base">
              <a:spcBef>
                <a:spcPct val="25000"/>
              </a:spcBef>
              <a:spcAft>
                <a:spcPct val="0"/>
              </a:spcAft>
              <a:buSzPct val="80000"/>
              <a:buChar char="•"/>
              <a:defRPr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4pPr>
            <a:lvl5pPr marL="1608138" indent="-228600" algn="l" rtl="0" fontAlgn="base">
              <a:spcBef>
                <a:spcPct val="25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chet Book" panose="020F0503030404040204" pitchFamily="34" charset="0"/>
                <a:ea typeface="+mn-ea"/>
              </a:defRPr>
            </a:lvl5pPr>
            <a:lvl6pPr marL="20653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5225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9797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436938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sz="1330" kern="0">
                <a:solidFill>
                  <a:srgbClr val="006C6B"/>
                </a:solidFill>
                <a:latin typeface="Cachet Pro ExtraLight" panose="020B0304020204040204" pitchFamily="34" charset="77"/>
              </a:rPr>
              <a:t>YMCA OF SAN DIEGO COUNTY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CC9EFBE-5C2C-A76E-A0D6-57B4B484D1B2}"/>
              </a:ext>
            </a:extLst>
          </p:cNvPr>
          <p:cNvGrpSpPr/>
          <p:nvPr/>
        </p:nvGrpSpPr>
        <p:grpSpPr>
          <a:xfrm>
            <a:off x="110345" y="996538"/>
            <a:ext cx="12081655" cy="5286367"/>
            <a:chOff x="116432" y="996538"/>
            <a:chExt cx="12081655" cy="5286367"/>
          </a:xfrm>
        </p:grpSpPr>
        <p:pic>
          <p:nvPicPr>
            <p:cNvPr id="26" name="Picture 25" descr="A tree with a green top&#10;&#10;Description automatically generated with medium confidence">
              <a:extLst>
                <a:ext uri="{FF2B5EF4-FFF2-40B4-BE49-F238E27FC236}">
                  <a16:creationId xmlns:a16="http://schemas.microsoft.com/office/drawing/2014/main" id="{37D20DFC-683F-A025-6086-9C73307CF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32" y="2012476"/>
              <a:ext cx="1752600" cy="2590800"/>
            </a:xfrm>
            <a:prstGeom prst="rect">
              <a:avLst/>
            </a:prstGeom>
          </p:spPr>
        </p:pic>
        <p:pic>
          <p:nvPicPr>
            <p:cNvPr id="17" name="Picture 16" descr="A group of trees with blue tops&#10;&#10;Description automatically generated">
              <a:extLst>
                <a:ext uri="{FF2B5EF4-FFF2-40B4-BE49-F238E27FC236}">
                  <a16:creationId xmlns:a16="http://schemas.microsoft.com/office/drawing/2014/main" id="{B481C7D8-195F-0373-E1EE-A273E8E91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-3342"/>
            <a:stretch/>
          </p:blipFill>
          <p:spPr>
            <a:xfrm>
              <a:off x="8323960" y="1115738"/>
              <a:ext cx="3874127" cy="350470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A15215-E8B0-88C1-D427-6E68E80D05AD}"/>
                </a:ext>
              </a:extLst>
            </p:cNvPr>
            <p:cNvGrpSpPr/>
            <p:nvPr/>
          </p:nvGrpSpPr>
          <p:grpSpPr>
            <a:xfrm>
              <a:off x="1427392" y="1304007"/>
              <a:ext cx="7813568" cy="3429291"/>
              <a:chOff x="1744637" y="1304007"/>
              <a:chExt cx="7813568" cy="342929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49FA2FD-3232-048D-6036-9C63259E5A92}"/>
                  </a:ext>
                </a:extLst>
              </p:cNvPr>
              <p:cNvSpPr/>
              <p:nvPr/>
            </p:nvSpPr>
            <p:spPr bwMode="auto">
              <a:xfrm>
                <a:off x="1807972" y="1911927"/>
                <a:ext cx="7750232" cy="282137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id="{CB722C60-C14C-A1FB-3E96-250BE6421674}"/>
                  </a:ext>
                </a:extLst>
              </p:cNvPr>
              <p:cNvSpPr/>
              <p:nvPr/>
            </p:nvSpPr>
            <p:spPr bwMode="auto">
              <a:xfrm>
                <a:off x="1744637" y="1304007"/>
                <a:ext cx="7813568" cy="597214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64" charset="0"/>
                  <a:ea typeface="ＭＳ Ｐゴシック" pitchFamily="64" charset="-128"/>
                  <a:cs typeface="ＭＳ Ｐゴシック" pitchFamily="64" charset="-128"/>
                </a:endParaRPr>
              </a:p>
            </p:txBody>
          </p:sp>
        </p:grpSp>
        <p:sp>
          <p:nvSpPr>
            <p:cNvPr id="38" name="Left-Right Arrow 37">
              <a:extLst>
                <a:ext uri="{FF2B5EF4-FFF2-40B4-BE49-F238E27FC236}">
                  <a16:creationId xmlns:a16="http://schemas.microsoft.com/office/drawing/2014/main" id="{F2F81A6D-62E5-1E4E-D568-6FE940DD1F3F}"/>
                </a:ext>
              </a:extLst>
            </p:cNvPr>
            <p:cNvSpPr/>
            <p:nvPr/>
          </p:nvSpPr>
          <p:spPr bwMode="auto">
            <a:xfrm>
              <a:off x="1282002" y="5008911"/>
              <a:ext cx="8112237" cy="267130"/>
            </a:xfrm>
            <a:prstGeom prst="leftRightArrow">
              <a:avLst/>
            </a:prstGeom>
            <a:gradFill>
              <a:gsLst>
                <a:gs pos="0">
                  <a:srgbClr val="00AC96"/>
                </a:gs>
                <a:gs pos="100000">
                  <a:srgbClr val="0062AD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6D42C01-7F0C-51FB-F29D-A8747644467A}"/>
                </a:ext>
              </a:extLst>
            </p:cNvPr>
            <p:cNvSpPr/>
            <p:nvPr/>
          </p:nvSpPr>
          <p:spPr bwMode="auto">
            <a:xfrm>
              <a:off x="5085219" y="2720667"/>
              <a:ext cx="3946801" cy="484850"/>
            </a:xfrm>
            <a:prstGeom prst="roundRect">
              <a:avLst/>
            </a:prstGeom>
            <a:solidFill>
              <a:srgbClr val="0062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595">
                <a:latin typeface="Verdana" pitchFamily="64" charset="0"/>
                <a:ea typeface="ＭＳ Ｐゴシック" pitchFamily="64" charset="-128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D6EB7C4-28A8-86E1-C91B-5862D6BD1DDB}"/>
                </a:ext>
              </a:extLst>
            </p:cNvPr>
            <p:cNvSpPr/>
            <p:nvPr/>
          </p:nvSpPr>
          <p:spPr bwMode="auto">
            <a:xfrm>
              <a:off x="1644226" y="4103097"/>
              <a:ext cx="1942875" cy="446692"/>
            </a:xfrm>
            <a:prstGeom prst="roundRect">
              <a:avLst/>
            </a:prstGeom>
            <a:solidFill>
              <a:srgbClr val="00AC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 spc="-70" dirty="0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COMMUNITY BRIDGING &amp; ENGAGEMENT</a:t>
              </a:r>
              <a:endParaRPr lang="en-US" sz="1200" b="1" dirty="0">
                <a:solidFill>
                  <a:schemeClr val="bg1"/>
                </a:solidFill>
                <a:latin typeface="Cachet Pro Book" panose="020B0604020204040204" pitchFamily="34" charset="77"/>
                <a:ea typeface="ＭＳ Ｐゴシック" pitchFamily="64" charset="-128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4BEDFFD4-338A-882F-3E95-47DE121B6C57}"/>
                </a:ext>
              </a:extLst>
            </p:cNvPr>
            <p:cNvSpPr/>
            <p:nvPr/>
          </p:nvSpPr>
          <p:spPr bwMode="auto">
            <a:xfrm>
              <a:off x="7382002" y="3833795"/>
              <a:ext cx="1650020" cy="341630"/>
            </a:xfrm>
            <a:prstGeom prst="roundRect">
              <a:avLst/>
            </a:prstGeom>
            <a:solidFill>
              <a:srgbClr val="008AC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CHILDCARE ACCESS</a:t>
              </a:r>
              <a:br>
                <a:rPr lang="en-US" sz="1100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</a:br>
              <a:r>
                <a:rPr lang="en-US" sz="800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FOR ALL</a:t>
              </a:r>
              <a:endParaRPr lang="en-US" sz="931" b="1">
                <a:solidFill>
                  <a:schemeClr val="bg1"/>
                </a:solidFill>
                <a:latin typeface="Cachet Pro Book" panose="020B0604020204040204" pitchFamily="34" charset="77"/>
                <a:ea typeface="ＭＳ Ｐゴシック" pitchFamily="64" charset="-128"/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DDD72148-B2A2-D51C-94A2-090593C759FD}"/>
                </a:ext>
              </a:extLst>
            </p:cNvPr>
            <p:cNvSpPr/>
            <p:nvPr/>
          </p:nvSpPr>
          <p:spPr bwMode="auto">
            <a:xfrm>
              <a:off x="1638412" y="2721424"/>
              <a:ext cx="3832342" cy="483602"/>
            </a:xfrm>
            <a:prstGeom prst="roundRect">
              <a:avLst/>
            </a:prstGeom>
            <a:solidFill>
              <a:srgbClr val="006C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595">
                <a:latin typeface="Verdana" pitchFamily="64" charset="0"/>
                <a:ea typeface="ＭＳ Ｐゴシック" pitchFamily="64" charset="-128"/>
              </a:endParaRPr>
            </a:p>
          </p:txBody>
        </p:sp>
        <p:sp>
          <p:nvSpPr>
            <p:cNvPr id="76" name="Content Placeholder 9">
              <a:extLst>
                <a:ext uri="{FF2B5EF4-FFF2-40B4-BE49-F238E27FC236}">
                  <a16:creationId xmlns:a16="http://schemas.microsoft.com/office/drawing/2014/main" id="{AE6BB99F-6725-9545-73B7-85EFADA0ED8B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1798819" y="2774804"/>
              <a:ext cx="1729973" cy="37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786" tIns="30394" rIns="60786" bIns="30394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achet Bold" panose="020F0803030404040204" pitchFamily="34" charset="0"/>
                  <a:ea typeface="+mn-ea"/>
                  <a:cs typeface="+mn-cs"/>
                </a:defRPr>
              </a:lvl1pPr>
              <a:lvl2pPr marL="223838" indent="-222250" algn="l" rtl="0" fontAlgn="base">
                <a:spcBef>
                  <a:spcPts val="600"/>
                </a:spcBef>
                <a:spcAft>
                  <a:spcPct val="0"/>
                </a:spcAft>
                <a:buSzPct val="80000"/>
                <a:buChar char="•"/>
                <a:defRPr sz="20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2pPr>
              <a:lvl3pPr marL="6937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3pPr>
              <a:lvl4pPr marL="1120775" indent="-228600" algn="l" rtl="0" fontAlgn="base">
                <a:spcBef>
                  <a:spcPct val="25000"/>
                </a:spcBef>
                <a:spcAft>
                  <a:spcPct val="0"/>
                </a:spcAft>
                <a:buSzPct val="80000"/>
                <a:buChar char="•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4pPr>
              <a:lvl5pPr marL="16081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5pPr>
              <a:lvl6pPr marL="20653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25225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29797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34369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algn="ctr"/>
              <a:r>
                <a:rPr lang="en-US" sz="1196" b="1" kern="0">
                  <a:solidFill>
                    <a:schemeClr val="bg1"/>
                  </a:solidFill>
                </a:rPr>
                <a:t>TEAM WELL-BEING</a:t>
              </a:r>
            </a:p>
            <a:p>
              <a:pPr algn="ctr">
                <a:lnSpc>
                  <a:spcPct val="110909"/>
                </a:lnSpc>
                <a:spcBef>
                  <a:spcPts val="0"/>
                </a:spcBef>
              </a:pPr>
              <a:r>
                <a:rPr lang="en-US" sz="798" kern="0">
                  <a:solidFill>
                    <a:schemeClr val="bg1"/>
                  </a:solidFill>
                </a:rPr>
                <a:t>STAFF &amp; VOLUNTEERS </a:t>
              </a:r>
            </a:p>
          </p:txBody>
        </p:sp>
        <p:sp>
          <p:nvSpPr>
            <p:cNvPr id="77" name="Content Placeholder 9">
              <a:extLst>
                <a:ext uri="{FF2B5EF4-FFF2-40B4-BE49-F238E27FC236}">
                  <a16:creationId xmlns:a16="http://schemas.microsoft.com/office/drawing/2014/main" id="{005A6C85-3C13-3B8B-AB98-1D88FBDDF8AE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3593021" y="2774804"/>
              <a:ext cx="1729973" cy="37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786" tIns="30394" rIns="60786" bIns="30394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achet Bold" panose="020F0803030404040204" pitchFamily="34" charset="0"/>
                  <a:ea typeface="+mn-ea"/>
                  <a:cs typeface="+mn-cs"/>
                </a:defRPr>
              </a:lvl1pPr>
              <a:lvl2pPr marL="223838" indent="-222250" algn="l" rtl="0" fontAlgn="base">
                <a:spcBef>
                  <a:spcPts val="600"/>
                </a:spcBef>
                <a:spcAft>
                  <a:spcPct val="0"/>
                </a:spcAft>
                <a:buSzPct val="80000"/>
                <a:buChar char="•"/>
                <a:defRPr sz="20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2pPr>
              <a:lvl3pPr marL="6937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3pPr>
              <a:lvl4pPr marL="1120775" indent="-228600" algn="l" rtl="0" fontAlgn="base">
                <a:spcBef>
                  <a:spcPct val="25000"/>
                </a:spcBef>
                <a:spcAft>
                  <a:spcPct val="0"/>
                </a:spcAft>
                <a:buSzPct val="80000"/>
                <a:buChar char="•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4pPr>
              <a:lvl5pPr marL="16081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5pPr>
              <a:lvl6pPr marL="20653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25225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29797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34369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algn="ctr">
                <a:lnSpc>
                  <a:spcPct val="103331"/>
                </a:lnSpc>
                <a:spcBef>
                  <a:spcPts val="0"/>
                </a:spcBef>
              </a:pPr>
              <a:r>
                <a:rPr lang="en-US" sz="1196" b="1" kern="0">
                  <a:solidFill>
                    <a:schemeClr val="bg1"/>
                  </a:solidFill>
                </a:rPr>
                <a:t>EQUITABLE OPPORTUNITY</a:t>
              </a:r>
              <a:endParaRPr lang="en-US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D93BA2D-C5AF-011F-968F-D79F497BC2D6}"/>
                </a:ext>
              </a:extLst>
            </p:cNvPr>
            <p:cNvCxnSpPr/>
            <p:nvPr/>
          </p:nvCxnSpPr>
          <p:spPr bwMode="auto">
            <a:xfrm>
              <a:off x="3628108" y="2774804"/>
              <a:ext cx="0" cy="371616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FB64116B-A66F-59E7-7038-FB57DE83E5CA}"/>
                </a:ext>
              </a:extLst>
            </p:cNvPr>
            <p:cNvSpPr/>
            <p:nvPr/>
          </p:nvSpPr>
          <p:spPr bwMode="auto">
            <a:xfrm>
              <a:off x="7371554" y="4197100"/>
              <a:ext cx="1660467" cy="354426"/>
            </a:xfrm>
            <a:prstGeom prst="roundRect">
              <a:avLst/>
            </a:prstGeom>
            <a:solidFill>
              <a:srgbClr val="008AC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50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INNOVATION &amp; TRANSFORMATION</a:t>
              </a:r>
              <a:endParaRPr lang="en-US" sz="750" b="1">
                <a:solidFill>
                  <a:schemeClr val="bg1"/>
                </a:solidFill>
                <a:latin typeface="Cachet Pro Book" panose="020B0604020204040204" pitchFamily="34" charset="77"/>
                <a:ea typeface="ＭＳ Ｐゴシック" pitchFamily="64" charset="-128"/>
              </a:endParaRPr>
            </a:p>
          </p:txBody>
        </p:sp>
        <p:pic>
          <p:nvPicPr>
            <p:cNvPr id="99" name="Picture 9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FD18F46-F4DE-B63D-F695-D21CB6EED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6567" y="996538"/>
              <a:ext cx="8712852" cy="1120874"/>
            </a:xfrm>
            <a:prstGeom prst="rect">
              <a:avLst/>
            </a:prstGeom>
          </p:spPr>
        </p:pic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4B8DD4CF-613F-E6FE-4B95-D0D5D2FAF93C}"/>
                </a:ext>
              </a:extLst>
            </p:cNvPr>
            <p:cNvSpPr/>
            <p:nvPr/>
          </p:nvSpPr>
          <p:spPr bwMode="auto">
            <a:xfrm>
              <a:off x="1351385" y="4610285"/>
              <a:ext cx="8042864" cy="306574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t" anchorCtr="0" compatLnSpc="1">
              <a:prstTxWarp prst="textNoShape">
                <a:avLst/>
              </a:prstTxWarp>
            </a:bodyPr>
            <a:lstStyle/>
            <a:p>
              <a:pPr defTabSz="607852" eaLnBrk="0" hangingPunct="0"/>
              <a:endParaRPr lang="en-US" sz="1595">
                <a:latin typeface="Verdana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FAEF174C-8E5B-7003-98D7-68DF650A463A}"/>
                </a:ext>
              </a:extLst>
            </p:cNvPr>
            <p:cNvSpPr/>
            <p:nvPr/>
          </p:nvSpPr>
          <p:spPr bwMode="auto">
            <a:xfrm rot="5400000">
              <a:off x="-129970" y="3198314"/>
              <a:ext cx="3130518" cy="306574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t" anchorCtr="0" compatLnSpc="1">
              <a:prstTxWarp prst="textNoShape">
                <a:avLst/>
              </a:prstTxWarp>
            </a:bodyPr>
            <a:lstStyle/>
            <a:p>
              <a:pPr defTabSz="607852" eaLnBrk="0" hangingPunct="0"/>
              <a:endParaRPr lang="en-US" sz="1595">
                <a:latin typeface="Verdana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884652B4-EEC0-335D-1EF9-3932A9090D2D}"/>
                </a:ext>
              </a:extLst>
            </p:cNvPr>
            <p:cNvSpPr/>
            <p:nvPr/>
          </p:nvSpPr>
          <p:spPr bwMode="auto">
            <a:xfrm rot="5400000">
              <a:off x="7758117" y="3115898"/>
              <a:ext cx="2965685" cy="306574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t" anchorCtr="0" compatLnSpc="1">
              <a:prstTxWarp prst="textNoShape">
                <a:avLst/>
              </a:prstTxWarp>
            </a:bodyPr>
            <a:lstStyle/>
            <a:p>
              <a:pPr defTabSz="607852" eaLnBrk="0" hangingPunct="0"/>
              <a:endParaRPr lang="en-US" sz="1595">
                <a:latin typeface="Verdana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37083785-99BD-2164-ABC8-B10ED343E9ED}"/>
                </a:ext>
              </a:extLst>
            </p:cNvPr>
            <p:cNvSpPr/>
            <p:nvPr/>
          </p:nvSpPr>
          <p:spPr bwMode="auto">
            <a:xfrm>
              <a:off x="1644227" y="3248227"/>
              <a:ext cx="1954067" cy="402167"/>
            </a:xfrm>
            <a:prstGeom prst="roundRect">
              <a:avLst/>
            </a:prstGeom>
            <a:solidFill>
              <a:srgbClr val="00AC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VALUES-BASED </a:t>
              </a:r>
              <a:r>
                <a:rPr lang="en-US" sz="1200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CULTURE</a:t>
              </a:r>
              <a:endParaRPr lang="en-US" sz="1200">
                <a:solidFill>
                  <a:schemeClr val="bg1"/>
                </a:solidFill>
                <a:latin typeface="Cachet Pro Book" panose="020B0604020204040204" pitchFamily="34" charset="77"/>
                <a:ea typeface="ＭＳ Ｐゴシック" pitchFamily="64" charset="-12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C3CD749-1C6E-840F-C199-9308DDB3E570}"/>
                </a:ext>
              </a:extLst>
            </p:cNvPr>
            <p:cNvSpPr/>
            <p:nvPr/>
          </p:nvSpPr>
          <p:spPr bwMode="auto">
            <a:xfrm>
              <a:off x="5347814" y="2723792"/>
              <a:ext cx="2614471" cy="478550"/>
            </a:xfrm>
            <a:prstGeom prst="rect">
              <a:avLst/>
            </a:prstGeom>
            <a:solidFill>
              <a:srgbClr val="0062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t" anchorCtr="0" compatLnSpc="1">
              <a:prstTxWarp prst="textNoShape">
                <a:avLst/>
              </a:prstTxWarp>
            </a:bodyPr>
            <a:lstStyle/>
            <a:p>
              <a:pPr defTabSz="607852" eaLnBrk="0" hangingPunct="0"/>
              <a:endParaRPr lang="en-US" sz="1595">
                <a:latin typeface="Verdana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D589849-CE36-BA47-C91A-EBCEB0ABB0FA}"/>
                </a:ext>
              </a:extLst>
            </p:cNvPr>
            <p:cNvSpPr/>
            <p:nvPr/>
          </p:nvSpPr>
          <p:spPr bwMode="auto">
            <a:xfrm>
              <a:off x="3625862" y="3248226"/>
              <a:ext cx="1722360" cy="825498"/>
            </a:xfrm>
            <a:prstGeom prst="roundRect">
              <a:avLst>
                <a:gd name="adj" fmla="val 10442"/>
              </a:avLst>
            </a:prstGeom>
            <a:solidFill>
              <a:srgbClr val="00AC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196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GROW &amp; DIVERSIFY </a:t>
              </a:r>
            </a:p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PUBLIC SUPPORT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A4BA722-7248-1DF8-CD26-0EE82E6EB741}"/>
                </a:ext>
              </a:extLst>
            </p:cNvPr>
            <p:cNvCxnSpPr/>
            <p:nvPr/>
          </p:nvCxnSpPr>
          <p:spPr bwMode="auto">
            <a:xfrm>
              <a:off x="5348222" y="2774804"/>
              <a:ext cx="0" cy="371616"/>
            </a:xfrm>
            <a:prstGeom prst="line">
              <a:avLst/>
            </a:prstGeom>
            <a:solidFill>
              <a:schemeClr val="accent1"/>
            </a:solidFill>
            <a:ln w="1905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7F7A487-4569-8396-9E4B-78B9E85838D9}"/>
                </a:ext>
              </a:extLst>
            </p:cNvPr>
            <p:cNvSpPr/>
            <p:nvPr/>
          </p:nvSpPr>
          <p:spPr bwMode="auto">
            <a:xfrm>
              <a:off x="5387222" y="4001673"/>
              <a:ext cx="1968473" cy="546382"/>
            </a:xfrm>
            <a:prstGeom prst="roundRect">
              <a:avLst>
                <a:gd name="adj" fmla="val 10099"/>
              </a:avLst>
            </a:prstGeom>
            <a:solidFill>
              <a:srgbClr val="008AC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INTEGRATED GROWTH STRATEGY</a:t>
              </a:r>
            </a:p>
            <a:p>
              <a:pPr algn="ctr" eaLnBrk="0" hangingPunct="0"/>
              <a:r>
                <a:rPr lang="en-US" sz="650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Branches | Camps | CSS | ASL | Strategic Partnerships</a:t>
              </a:r>
            </a:p>
          </p:txBody>
        </p:sp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63D9CC56-279B-D06D-BF00-FA957A57B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065" t="39709" r="6150" b="44003"/>
            <a:stretch/>
          </p:blipFill>
          <p:spPr>
            <a:xfrm>
              <a:off x="4155850" y="1995742"/>
              <a:ext cx="2384743" cy="579223"/>
            </a:xfrm>
            <a:prstGeom prst="rect">
              <a:avLst/>
            </a:prstGeom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D24A384-0851-CB00-6AC7-4D29BCEAD63E}"/>
                </a:ext>
              </a:extLst>
            </p:cNvPr>
            <p:cNvSpPr/>
            <p:nvPr/>
          </p:nvSpPr>
          <p:spPr bwMode="auto">
            <a:xfrm>
              <a:off x="1652060" y="3680456"/>
              <a:ext cx="1933809" cy="378898"/>
            </a:xfrm>
            <a:prstGeom prst="roundRect">
              <a:avLst/>
            </a:prstGeom>
            <a:solidFill>
              <a:srgbClr val="00AC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>
                  <a:solidFill>
                    <a:schemeClr val="bg1"/>
                  </a:solidFill>
                  <a:latin typeface="Cachet Pro Book"/>
                  <a:ea typeface="ＭＳ Ｐゴシック"/>
                </a:rPr>
                <a:t>ENGAGED TEAM</a:t>
              </a:r>
              <a:endParaRPr lang="en-US" sz="1200" b="1">
                <a:solidFill>
                  <a:schemeClr val="bg1"/>
                </a:solidFill>
                <a:latin typeface="Cachet Pro Book" panose="020B0604020204040204" pitchFamily="34" charset="77"/>
                <a:ea typeface="ＭＳ Ｐゴシック" pitchFamily="64" charset="-128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07A1050-96F0-C762-F660-59AA10C95763}"/>
                </a:ext>
              </a:extLst>
            </p:cNvPr>
            <p:cNvSpPr/>
            <p:nvPr/>
          </p:nvSpPr>
          <p:spPr bwMode="auto">
            <a:xfrm>
              <a:off x="5387222" y="3543798"/>
              <a:ext cx="1968473" cy="419227"/>
            </a:xfrm>
            <a:prstGeom prst="roundRect">
              <a:avLst>
                <a:gd name="adj" fmla="val 18609"/>
              </a:avLst>
            </a:prstGeom>
            <a:solidFill>
              <a:srgbClr val="008AC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196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REAL ESTATE OPTIMIZATION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EA2E62E-5B84-5E85-CC02-08BF37CAE693}"/>
                </a:ext>
              </a:extLst>
            </p:cNvPr>
            <p:cNvSpPr/>
            <p:nvPr/>
          </p:nvSpPr>
          <p:spPr bwMode="auto">
            <a:xfrm>
              <a:off x="7382002" y="3248227"/>
              <a:ext cx="1650020" cy="550286"/>
            </a:xfrm>
            <a:prstGeom prst="roundRect">
              <a:avLst>
                <a:gd name="adj" fmla="val 7033"/>
              </a:avLst>
            </a:prstGeom>
            <a:solidFill>
              <a:srgbClr val="008AC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WELL-BEING </a:t>
              </a:r>
              <a:br>
                <a:rPr lang="en-US" sz="1064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</a:br>
              <a:r>
                <a:rPr lang="en-US" sz="798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FOR ALL STAGES OF LIFE </a:t>
              </a:r>
              <a:br>
                <a:rPr lang="en-US" sz="798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</a:br>
              <a:r>
                <a:rPr lang="en-US" sz="798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Positive Youth Development</a:t>
              </a:r>
              <a:endParaRPr lang="en-US" sz="931">
                <a:solidFill>
                  <a:schemeClr val="bg1"/>
                </a:solidFill>
                <a:latin typeface="Cachet Pro Book" panose="020B0604020204040204" pitchFamily="34" charset="77"/>
                <a:ea typeface="ＭＳ Ｐゴシック" pitchFamily="64" charset="-128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46075B4-44F8-3FC3-F0CC-7F3C7A430704}"/>
                </a:ext>
              </a:extLst>
            </p:cNvPr>
            <p:cNvSpPr/>
            <p:nvPr/>
          </p:nvSpPr>
          <p:spPr bwMode="auto">
            <a:xfrm>
              <a:off x="3614200" y="4103097"/>
              <a:ext cx="1725823" cy="446692"/>
            </a:xfrm>
            <a:prstGeom prst="roundRect">
              <a:avLst>
                <a:gd name="adj" fmla="val 13458"/>
              </a:avLst>
            </a:prstGeom>
            <a:solidFill>
              <a:srgbClr val="00AC9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2920"/>
                </a:lnSpc>
              </a:pPr>
              <a:r>
                <a:rPr lang="en-US" sz="1200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COMMUNITY</a:t>
              </a:r>
              <a:endParaRPr lang="en-US" sz="1200"/>
            </a:p>
            <a:p>
              <a:pPr algn="ctr" eaLnBrk="0" hangingPunct="0">
                <a:lnSpc>
                  <a:spcPct val="118732"/>
                </a:lnSpc>
              </a:pPr>
              <a:r>
                <a:rPr lang="en-US" sz="931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ADVOCACY &amp; OUTREACH</a:t>
              </a:r>
            </a:p>
          </p:txBody>
        </p:sp>
        <p:sp>
          <p:nvSpPr>
            <p:cNvPr id="28" name="Content Placeholder 9">
              <a:extLst>
                <a:ext uri="{FF2B5EF4-FFF2-40B4-BE49-F238E27FC236}">
                  <a16:creationId xmlns:a16="http://schemas.microsoft.com/office/drawing/2014/main" id="{8E227A38-8E95-EC49-79E2-719E0120845F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7389049" y="2955601"/>
              <a:ext cx="1592027" cy="23674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60786" tIns="30394" rIns="60786" bIns="30394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achet Bold" panose="020F0803030404040204" pitchFamily="34" charset="0"/>
                  <a:ea typeface="+mn-ea"/>
                  <a:cs typeface="+mn-cs"/>
                </a:defRPr>
              </a:lvl1pPr>
              <a:lvl2pPr marL="223838" indent="-222250" algn="l" rtl="0" fontAlgn="base">
                <a:spcBef>
                  <a:spcPts val="600"/>
                </a:spcBef>
                <a:spcAft>
                  <a:spcPct val="0"/>
                </a:spcAft>
                <a:buSzPct val="80000"/>
                <a:buChar char="•"/>
                <a:defRPr sz="20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2pPr>
              <a:lvl3pPr marL="6937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3pPr>
              <a:lvl4pPr marL="1120775" indent="-228600" algn="l" rtl="0" fontAlgn="base">
                <a:spcBef>
                  <a:spcPct val="25000"/>
                </a:spcBef>
                <a:spcAft>
                  <a:spcPct val="0"/>
                </a:spcAft>
                <a:buSzPct val="80000"/>
                <a:buChar char="•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4pPr>
              <a:lvl5pPr marL="16081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5pPr>
              <a:lvl6pPr marL="20653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25225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29797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34369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algn="ctr"/>
              <a:r>
                <a:rPr lang="en-US" sz="1064" b="1" kern="0">
                  <a:solidFill>
                    <a:schemeClr val="bg1"/>
                  </a:solidFill>
                </a:rPr>
                <a:t>RELEVANCE</a:t>
              </a:r>
            </a:p>
          </p:txBody>
        </p:sp>
        <p:sp>
          <p:nvSpPr>
            <p:cNvPr id="30" name="Content Placeholder 9">
              <a:extLst>
                <a:ext uri="{FF2B5EF4-FFF2-40B4-BE49-F238E27FC236}">
                  <a16:creationId xmlns:a16="http://schemas.microsoft.com/office/drawing/2014/main" id="{A159BCC9-682A-08DA-F8CD-5332F8A3F1CA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5526406" y="2682283"/>
              <a:ext cx="3248342" cy="37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786" tIns="30394" rIns="60786" bIns="30394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achet Bold" panose="020F0803030404040204" pitchFamily="34" charset="0"/>
                  <a:ea typeface="+mn-ea"/>
                  <a:cs typeface="+mn-cs"/>
                </a:defRPr>
              </a:lvl1pPr>
              <a:lvl2pPr marL="223838" indent="-222250" algn="l" rtl="0" fontAlgn="base">
                <a:spcBef>
                  <a:spcPts val="600"/>
                </a:spcBef>
                <a:spcAft>
                  <a:spcPct val="0"/>
                </a:spcAft>
                <a:buSzPct val="80000"/>
                <a:buChar char="•"/>
                <a:defRPr sz="20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2pPr>
              <a:lvl3pPr marL="6937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3pPr>
              <a:lvl4pPr marL="1120775" indent="-228600" algn="l" rtl="0" fontAlgn="base">
                <a:spcBef>
                  <a:spcPct val="25000"/>
                </a:spcBef>
                <a:spcAft>
                  <a:spcPct val="0"/>
                </a:spcAft>
                <a:buSzPct val="80000"/>
                <a:buChar char="•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4pPr>
              <a:lvl5pPr marL="16081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5pPr>
              <a:lvl6pPr marL="20653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25225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29797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34369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algn="ctr"/>
              <a:r>
                <a:rPr lang="en-US" sz="1196" b="1" kern="0">
                  <a:solidFill>
                    <a:schemeClr val="bg1"/>
                  </a:solidFill>
                </a:rPr>
                <a:t>ORGANIZATIONAL</a:t>
              </a:r>
            </a:p>
          </p:txBody>
        </p:sp>
        <p:sp>
          <p:nvSpPr>
            <p:cNvPr id="31" name="Content Placeholder 9">
              <a:extLst>
                <a:ext uri="{FF2B5EF4-FFF2-40B4-BE49-F238E27FC236}">
                  <a16:creationId xmlns:a16="http://schemas.microsoft.com/office/drawing/2014/main" id="{F1166835-E0BD-1F66-0023-CA1903F7C3B0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7066599" y="2855728"/>
              <a:ext cx="563963" cy="37161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60786" tIns="30394" rIns="60786" bIns="30394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achet Bold" panose="020F0803030404040204" pitchFamily="34" charset="0"/>
                  <a:ea typeface="+mn-ea"/>
                  <a:cs typeface="+mn-cs"/>
                </a:defRPr>
              </a:lvl1pPr>
              <a:lvl2pPr marL="223838" indent="-222250" algn="l" rtl="0" fontAlgn="base">
                <a:spcBef>
                  <a:spcPts val="600"/>
                </a:spcBef>
                <a:spcAft>
                  <a:spcPct val="0"/>
                </a:spcAft>
                <a:buSzPct val="80000"/>
                <a:buChar char="•"/>
                <a:defRPr sz="20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2pPr>
              <a:lvl3pPr marL="6937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3pPr>
              <a:lvl4pPr marL="1120775" indent="-228600" algn="l" rtl="0" fontAlgn="base">
                <a:spcBef>
                  <a:spcPct val="25000"/>
                </a:spcBef>
                <a:spcAft>
                  <a:spcPct val="0"/>
                </a:spcAft>
                <a:buSzPct val="80000"/>
                <a:buChar char="•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4pPr>
              <a:lvl5pPr marL="16081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5pPr>
              <a:lvl6pPr marL="20653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25225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29797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34369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algn="ctr"/>
              <a:r>
                <a:rPr lang="en-US" sz="1595" b="1" kern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2" name="Content Placeholder 9">
              <a:extLst>
                <a:ext uri="{FF2B5EF4-FFF2-40B4-BE49-F238E27FC236}">
                  <a16:creationId xmlns:a16="http://schemas.microsoft.com/office/drawing/2014/main" id="{B32281EC-EE45-F5DD-382F-E7E7CE1EA00B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5403873" y="2955601"/>
              <a:ext cx="1942859" cy="23674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60786" tIns="30394" rIns="60786" bIns="30394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Cachet Bold" panose="020F0803030404040204" pitchFamily="34" charset="0"/>
                  <a:ea typeface="+mn-ea"/>
                  <a:cs typeface="+mn-cs"/>
                </a:defRPr>
              </a:lvl1pPr>
              <a:lvl2pPr marL="223838" indent="-222250" algn="l" rtl="0" fontAlgn="base">
                <a:spcBef>
                  <a:spcPts val="600"/>
                </a:spcBef>
                <a:spcAft>
                  <a:spcPct val="0"/>
                </a:spcAft>
                <a:buSzPct val="80000"/>
                <a:buChar char="•"/>
                <a:defRPr sz="20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2pPr>
              <a:lvl3pPr marL="6937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3pPr>
              <a:lvl4pPr marL="1120775" indent="-228600" algn="l" rtl="0" fontAlgn="base">
                <a:spcBef>
                  <a:spcPct val="25000"/>
                </a:spcBef>
                <a:spcAft>
                  <a:spcPct val="0"/>
                </a:spcAft>
                <a:buSzPct val="80000"/>
                <a:buChar char="•"/>
                <a:defRPr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4pPr>
              <a:lvl5pPr marL="1608138" indent="-228600" algn="l" rtl="0" fontAlgn="base">
                <a:spcBef>
                  <a:spcPct val="25000"/>
                </a:spcBef>
                <a:spcAft>
                  <a:spcPct val="0"/>
                </a:spcAft>
                <a:buChar char="–"/>
                <a:defRPr sz="1400">
                  <a:solidFill>
                    <a:schemeClr val="tx2"/>
                  </a:solidFill>
                  <a:latin typeface="Cachet Book" panose="020F0503030404040204" pitchFamily="34" charset="0"/>
                  <a:ea typeface="+mn-ea"/>
                </a:defRPr>
              </a:lvl5pPr>
              <a:lvl6pPr marL="20653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25225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29797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3436938" indent="-228600" algn="l" rtl="0" eaLnBrk="1" fontAlgn="base" hangingPunct="1">
                <a:spcBef>
                  <a:spcPct val="25000"/>
                </a:spcBef>
                <a:spcAft>
                  <a:spcPct val="0"/>
                </a:spcAft>
                <a:buChar char="–"/>
                <a:defRPr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algn="ctr"/>
              <a:r>
                <a:rPr lang="en-US" sz="1064" b="1" kern="0">
                  <a:solidFill>
                    <a:schemeClr val="bg1"/>
                  </a:solidFill>
                </a:rPr>
                <a:t>STRENGTH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61E8A6F-D37E-BCA0-854B-8F18B3F264FA}"/>
                </a:ext>
              </a:extLst>
            </p:cNvPr>
            <p:cNvSpPr/>
            <p:nvPr/>
          </p:nvSpPr>
          <p:spPr bwMode="auto">
            <a:xfrm>
              <a:off x="5387222" y="3263576"/>
              <a:ext cx="1968473" cy="251205"/>
            </a:xfrm>
            <a:prstGeom prst="roundRect">
              <a:avLst>
                <a:gd name="adj" fmla="val 18609"/>
              </a:avLst>
            </a:prstGeom>
            <a:solidFill>
              <a:srgbClr val="008AC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0786" tIns="30394" rIns="60786" bIns="30394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196" b="1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</a:rPr>
                <a:t>REINVESTMENT STRATEGY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798F4BC-D7D4-EE60-19AC-4CBC378B754C}"/>
                </a:ext>
              </a:extLst>
            </p:cNvPr>
            <p:cNvSpPr/>
            <p:nvPr/>
          </p:nvSpPr>
          <p:spPr bwMode="auto">
            <a:xfrm>
              <a:off x="3404410" y="4978855"/>
              <a:ext cx="3920909" cy="306591"/>
            </a:xfrm>
            <a:prstGeom prst="roundRect">
              <a:avLst/>
            </a:prstGeom>
            <a:gradFill>
              <a:gsLst>
                <a:gs pos="0">
                  <a:srgbClr val="00AC96"/>
                </a:gs>
                <a:gs pos="100000">
                  <a:srgbClr val="0062AD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64" charset="0"/>
                <a:ea typeface="ＭＳ Ｐゴシック" pitchFamily="64" charset="-128"/>
                <a:cs typeface="ＭＳ Ｐゴシック" pitchFamily="64" charset="-12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A4949D-2AA8-5A34-055B-DEDE22DE8A1F}"/>
                </a:ext>
              </a:extLst>
            </p:cNvPr>
            <p:cNvSpPr txBox="1"/>
            <p:nvPr/>
          </p:nvSpPr>
          <p:spPr>
            <a:xfrm>
              <a:off x="4044910" y="4984549"/>
              <a:ext cx="2751314" cy="27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96">
                  <a:solidFill>
                    <a:schemeClr val="bg1"/>
                  </a:solidFill>
                  <a:latin typeface="Cachet Pro Book" panose="020B0604020204040204" pitchFamily="34" charset="77"/>
                  <a:ea typeface="ＭＳ Ｐゴシック" pitchFamily="64" charset="-128"/>
                  <a:cs typeface="ＭＳ Ｐゴシック" pitchFamily="64" charset="-128"/>
                </a:rPr>
                <a:t>FREEDOM WITHIN THE FRAMEWORK</a:t>
              </a:r>
            </a:p>
          </p:txBody>
        </p:sp>
        <p:pic>
          <p:nvPicPr>
            <p:cNvPr id="11" name="Picture 10" descr="A green and white logo&#10;&#10;Description automatically generated">
              <a:extLst>
                <a:ext uri="{FF2B5EF4-FFF2-40B4-BE49-F238E27FC236}">
                  <a16:creationId xmlns:a16="http://schemas.microsoft.com/office/drawing/2014/main" id="{1DF85DE6-4320-57A5-BA97-7E2126206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4226" y="1432994"/>
              <a:ext cx="7376782" cy="122011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FFDCFD-E760-0D9D-857F-32D6CE64CB06}"/>
                </a:ext>
              </a:extLst>
            </p:cNvPr>
            <p:cNvGrpSpPr/>
            <p:nvPr/>
          </p:nvGrpSpPr>
          <p:grpSpPr>
            <a:xfrm>
              <a:off x="1282001" y="5367921"/>
              <a:ext cx="8112239" cy="914984"/>
              <a:chOff x="1282001" y="5367921"/>
              <a:chExt cx="8112239" cy="914984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34E3243D-A5CE-6BC9-A176-E7E1E4FA99B7}"/>
                  </a:ext>
                </a:extLst>
              </p:cNvPr>
              <p:cNvSpPr/>
              <p:nvPr/>
            </p:nvSpPr>
            <p:spPr bwMode="auto">
              <a:xfrm>
                <a:off x="1282003" y="5367921"/>
                <a:ext cx="8112237" cy="212272"/>
              </a:xfrm>
              <a:prstGeom prst="roundRect">
                <a:avLst>
                  <a:gd name="adj" fmla="val 2327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0786" tIns="30394" rIns="60786" bIns="30394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595">
                  <a:latin typeface="Verdana" pitchFamily="64" charset="0"/>
                  <a:ea typeface="ＭＳ Ｐゴシック" pitchFamily="64" charset="-128"/>
                </a:endParaRPr>
              </a:p>
            </p:txBody>
          </p:sp>
          <p:sp>
            <p:nvSpPr>
              <p:cNvPr id="18" name="Content Placeholder 9">
                <a:extLst>
                  <a:ext uri="{FF2B5EF4-FFF2-40B4-BE49-F238E27FC236}">
                    <a16:creationId xmlns:a16="http://schemas.microsoft.com/office/drawing/2014/main" id="{39EDE338-B01A-13BE-9926-FE2600CCEBBB}"/>
                  </a:ext>
                </a:extLst>
              </p:cNvPr>
              <p:cNvSpPr txBox="1">
                <a:spLocks/>
              </p:cNvSpPr>
              <p:nvPr/>
            </p:nvSpPr>
            <p:spPr bwMode="black">
              <a:xfrm>
                <a:off x="4391434" y="5374862"/>
                <a:ext cx="2058267" cy="193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0786" tIns="30394" rIns="60786" bIns="30394" numCol="1" anchor="t" anchorCtr="0" compatLnSpc="1">
                <a:prstTxWarp prst="textNoShape">
                  <a:avLst/>
                </a:prstTxWarp>
              </a:bodyPr>
              <a:lstStyle>
                <a:lvl1pPr algn="l" rtl="0" fontAlgn="base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Cachet Bold" panose="020F0803030404040204" pitchFamily="34" charset="0"/>
                    <a:ea typeface="+mn-ea"/>
                    <a:cs typeface="+mn-cs"/>
                  </a:defRPr>
                </a:lvl1pPr>
                <a:lvl2pPr marL="223838" indent="-222250" algn="l" rtl="0" fontAlgn="base">
                  <a:spcBef>
                    <a:spcPts val="600"/>
                  </a:spcBef>
                  <a:spcAft>
                    <a:spcPct val="0"/>
                  </a:spcAft>
                  <a:buSzPct val="80000"/>
                  <a:buChar char="•"/>
                  <a:defRPr sz="2000">
                    <a:solidFill>
                      <a:schemeClr val="tx2"/>
                    </a:solidFill>
                    <a:latin typeface="Cachet Book" panose="020F0503030404040204" pitchFamily="34" charset="0"/>
                    <a:ea typeface="+mn-ea"/>
                  </a:defRPr>
                </a:lvl2pPr>
                <a:lvl3pPr marL="693738" indent="-228600" algn="l" rtl="0" fontAlgn="base">
                  <a:spcBef>
                    <a:spcPct val="25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2"/>
                    </a:solidFill>
                    <a:latin typeface="Cachet Book" panose="020F0503030404040204" pitchFamily="34" charset="0"/>
                    <a:ea typeface="+mn-ea"/>
                  </a:defRPr>
                </a:lvl3pPr>
                <a:lvl4pPr marL="1120775" indent="-228600" algn="l" rtl="0" fontAlgn="base">
                  <a:spcBef>
                    <a:spcPct val="25000"/>
                  </a:spcBef>
                  <a:spcAft>
                    <a:spcPct val="0"/>
                  </a:spcAft>
                  <a:buSzPct val="80000"/>
                  <a:buChar char="•"/>
                  <a:defRPr>
                    <a:solidFill>
                      <a:schemeClr val="tx2"/>
                    </a:solidFill>
                    <a:latin typeface="Cachet Book" panose="020F0503030404040204" pitchFamily="34" charset="0"/>
                    <a:ea typeface="+mn-ea"/>
                  </a:defRPr>
                </a:lvl4pPr>
                <a:lvl5pPr marL="1608138" indent="-228600" algn="l" rtl="0" fontAlgn="base">
                  <a:spcBef>
                    <a:spcPct val="25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2"/>
                    </a:solidFill>
                    <a:latin typeface="Cachet Book" panose="020F0503030404040204" pitchFamily="34" charset="0"/>
                    <a:ea typeface="+mn-ea"/>
                  </a:defRPr>
                </a:lvl5pPr>
                <a:lvl6pPr marL="2065338" indent="-228600" algn="l" rtl="0" eaLnBrk="1" fontAlgn="base" hangingPunct="1">
                  <a:spcBef>
                    <a:spcPct val="25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bg2"/>
                    </a:solidFill>
                    <a:latin typeface="+mn-lt"/>
                    <a:ea typeface="+mn-ea"/>
                  </a:defRPr>
                </a:lvl6pPr>
                <a:lvl7pPr marL="2522538" indent="-228600" algn="l" rtl="0" eaLnBrk="1" fontAlgn="base" hangingPunct="1">
                  <a:spcBef>
                    <a:spcPct val="25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bg2"/>
                    </a:solidFill>
                    <a:latin typeface="+mn-lt"/>
                    <a:ea typeface="+mn-ea"/>
                  </a:defRPr>
                </a:lvl7pPr>
                <a:lvl8pPr marL="2979738" indent="-228600" algn="l" rtl="0" eaLnBrk="1" fontAlgn="base" hangingPunct="1">
                  <a:spcBef>
                    <a:spcPct val="25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bg2"/>
                    </a:solidFill>
                    <a:latin typeface="+mn-lt"/>
                    <a:ea typeface="+mn-ea"/>
                  </a:defRPr>
                </a:lvl8pPr>
                <a:lvl9pPr marL="3436938" indent="-228600" algn="l" rtl="0" eaLnBrk="1" fontAlgn="base" hangingPunct="1">
                  <a:spcBef>
                    <a:spcPct val="25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bg2"/>
                    </a:solidFill>
                    <a:latin typeface="+mn-lt"/>
                    <a:ea typeface="+mn-ea"/>
                  </a:defRPr>
                </a:lvl9pPr>
              </a:lstStyle>
              <a:p>
                <a:pPr algn="ctr"/>
                <a:r>
                  <a:rPr lang="en-US" sz="1000" b="1" kern="0">
                    <a:solidFill>
                      <a:schemeClr val="bg1"/>
                    </a:solidFill>
                  </a:rPr>
                  <a:t>THEORY OF CHANGE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291D3C7-B59B-67D1-3571-48562E59E716}"/>
                  </a:ext>
                </a:extLst>
              </p:cNvPr>
              <p:cNvGrpSpPr/>
              <p:nvPr/>
            </p:nvGrpSpPr>
            <p:grpSpPr>
              <a:xfrm>
                <a:off x="1282001" y="5656779"/>
                <a:ext cx="8112239" cy="626126"/>
                <a:chOff x="1282001" y="5614841"/>
                <a:chExt cx="8112239" cy="626126"/>
              </a:xfrm>
            </p:grpSpPr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861289AB-19B7-E648-4A09-1CA2F8B401A1}"/>
                    </a:ext>
                  </a:extLst>
                </p:cNvPr>
                <p:cNvSpPr/>
                <p:nvPr/>
              </p:nvSpPr>
              <p:spPr bwMode="auto">
                <a:xfrm>
                  <a:off x="1282001" y="5614841"/>
                  <a:ext cx="8112237" cy="626126"/>
                </a:xfrm>
                <a:prstGeom prst="round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0786" tIns="30394" rIns="60786" bIns="30394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US" sz="1595">
                    <a:latin typeface="Verdana" pitchFamily="64" charset="0"/>
                    <a:ea typeface="ＭＳ Ｐゴシック" pitchFamily="64" charset="-128"/>
                  </a:endParaRP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A76D3B4-0017-54F1-6BDE-BAAC1DD144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996911" y="5679560"/>
                  <a:ext cx="0" cy="483705"/>
                </a:xfrm>
                <a:prstGeom prst="line">
                  <a:avLst/>
                </a:prstGeom>
                <a:solidFill>
                  <a:schemeClr val="accent1"/>
                </a:solidFill>
                <a:ln w="19050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1987F67-8C95-5A3B-A846-AE689C60E8A8}"/>
                    </a:ext>
                  </a:extLst>
                </p:cNvPr>
                <p:cNvGrpSpPr/>
                <p:nvPr/>
              </p:nvGrpSpPr>
              <p:grpSpPr>
                <a:xfrm>
                  <a:off x="4524306" y="5636526"/>
                  <a:ext cx="2472603" cy="489019"/>
                  <a:chOff x="4526243" y="5436172"/>
                  <a:chExt cx="2681925" cy="637191"/>
                </a:xfrm>
              </p:grpSpPr>
              <p:sp>
                <p:nvSpPr>
                  <p:cNvPr id="61" name="Content Placeholder 9">
                    <a:extLst>
                      <a:ext uri="{FF2B5EF4-FFF2-40B4-BE49-F238E27FC236}">
                        <a16:creationId xmlns:a16="http://schemas.microsoft.com/office/drawing/2014/main" id="{C12383FE-765B-492D-D1A2-FF5D2B1605F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black">
                  <a:xfrm>
                    <a:off x="4526243" y="5436172"/>
                    <a:ext cx="2681925" cy="2518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0786" tIns="30394" rIns="60786" bIns="30394" numCol="1" anchor="t" anchorCtr="0" compatLnSpc="1">
                    <a:prstTxWarp prst="textNoShape">
                      <a:avLst/>
                    </a:prstTxWarp>
                  </a:bodyPr>
                  <a:lstStyle>
                    <a:lvl1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Cachet Bold" panose="020F0803030404040204" pitchFamily="34" charset="0"/>
                        <a:ea typeface="+mn-ea"/>
                        <a:cs typeface="+mn-cs"/>
                      </a:defRPr>
                    </a:lvl1pPr>
                    <a:lvl2pPr marL="223838" indent="-222250" algn="l" rtl="0" fontAlgn="base">
                      <a:spcBef>
                        <a:spcPts val="600"/>
                      </a:spcBef>
                      <a:spcAft>
                        <a:spcPct val="0"/>
                      </a:spcAft>
                      <a:buSzPct val="80000"/>
                      <a:buChar char="•"/>
                      <a:defRPr sz="20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2pPr>
                    <a:lvl3pPr marL="6937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3pPr>
                    <a:lvl4pPr marL="1120775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SzPct val="80000"/>
                      <a:buChar char="•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4pPr>
                    <a:lvl5pPr marL="16081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 sz="14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5pPr>
                    <a:lvl6pPr marL="20653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6pPr>
                    <a:lvl7pPr marL="25225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7pPr>
                    <a:lvl8pPr marL="29797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8pPr>
                    <a:lvl9pPr marL="34369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algn="ctr"/>
                    <a:r>
                      <a:rPr lang="en-US" sz="1100" b="1" kern="0">
                        <a:solidFill>
                          <a:schemeClr val="bg1"/>
                        </a:solidFill>
                      </a:rPr>
                      <a:t>VISION</a:t>
                    </a:r>
                    <a:endParaRPr lang="en-US" sz="1000" b="1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3" name="Content Placeholder 7">
                    <a:extLst>
                      <a:ext uri="{FF2B5EF4-FFF2-40B4-BE49-F238E27FC236}">
                        <a16:creationId xmlns:a16="http://schemas.microsoft.com/office/drawing/2014/main" id="{4967B7C7-4984-8A6E-539C-B878B1FDB19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black">
                  <a:xfrm>
                    <a:off x="4526243" y="5659681"/>
                    <a:ext cx="2681925" cy="4136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0786" tIns="30394" rIns="60786" bIns="30394" numCol="1" anchor="t" anchorCtr="0" compatLnSpc="1">
                    <a:prstTxWarp prst="textNoShape">
                      <a:avLst/>
                    </a:prstTxWarp>
                  </a:bodyPr>
                  <a:lstStyle>
                    <a:lvl1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Cachet Bold" panose="020F0803030404040204" pitchFamily="34" charset="0"/>
                        <a:ea typeface="+mn-ea"/>
                        <a:cs typeface="+mn-cs"/>
                      </a:defRPr>
                    </a:lvl1pPr>
                    <a:lvl2pPr marL="223838" indent="-222250" algn="l" rtl="0" fontAlgn="base">
                      <a:spcBef>
                        <a:spcPts val="600"/>
                      </a:spcBef>
                      <a:spcAft>
                        <a:spcPct val="0"/>
                      </a:spcAft>
                      <a:buSzPct val="80000"/>
                      <a:buChar char="•"/>
                      <a:defRPr sz="20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2pPr>
                    <a:lvl3pPr marL="6937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3pPr>
                    <a:lvl4pPr marL="1120775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SzPct val="80000"/>
                      <a:buChar char="•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4pPr>
                    <a:lvl5pPr marL="16081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 sz="14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5pPr>
                    <a:lvl6pPr marL="20653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6pPr>
                    <a:lvl7pPr marL="25225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7pPr>
                    <a:lvl8pPr marL="29797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8pPr>
                    <a:lvl9pPr marL="34369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algn="ctr">
                      <a:spcBef>
                        <a:spcPts val="133"/>
                      </a:spcBef>
                      <a:tabLst>
                        <a:tab pos="678557" algn="l"/>
                      </a:tabLst>
                    </a:pPr>
                    <a:r>
                      <a:rPr lang="en-US" sz="1000" kern="0">
                        <a:solidFill>
                          <a:schemeClr val="bg1"/>
                        </a:solidFill>
                      </a:rPr>
                      <a:t>To be the catalyst to transform lives </a:t>
                    </a:r>
                    <a:br>
                      <a:rPr lang="en-US" sz="1000" kern="0">
                        <a:solidFill>
                          <a:schemeClr val="bg1"/>
                        </a:solidFill>
                      </a:rPr>
                    </a:br>
                    <a:r>
                      <a:rPr lang="en-US" sz="1000" kern="0">
                        <a:solidFill>
                          <a:schemeClr val="bg1"/>
                        </a:solidFill>
                      </a:rPr>
                      <a:t>and community</a:t>
                    </a:r>
                  </a:p>
                  <a:p>
                    <a:pPr algn="ctr">
                      <a:spcBef>
                        <a:spcPts val="133"/>
                      </a:spcBef>
                      <a:tabLst>
                        <a:tab pos="678557" algn="l"/>
                      </a:tabLst>
                    </a:pPr>
                    <a:endParaRPr lang="en-US" sz="10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DF31BB82-CCD5-E995-AFA1-C55D57B506CE}"/>
                    </a:ext>
                  </a:extLst>
                </p:cNvPr>
                <p:cNvGrpSpPr/>
                <p:nvPr/>
              </p:nvGrpSpPr>
              <p:grpSpPr>
                <a:xfrm>
                  <a:off x="7066596" y="5638231"/>
                  <a:ext cx="2327644" cy="525029"/>
                  <a:chOff x="8481901" y="7315690"/>
                  <a:chExt cx="3032928" cy="684114"/>
                </a:xfrm>
              </p:grpSpPr>
              <p:sp>
                <p:nvSpPr>
                  <p:cNvPr id="58" name="Content Placeholder 9">
                    <a:extLst>
                      <a:ext uri="{FF2B5EF4-FFF2-40B4-BE49-F238E27FC236}">
                        <a16:creationId xmlns:a16="http://schemas.microsoft.com/office/drawing/2014/main" id="{B7125AEE-17CA-F780-224C-961248F9656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black">
                  <a:xfrm>
                    <a:off x="8481901" y="7315690"/>
                    <a:ext cx="3032925" cy="2704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0786" tIns="30394" rIns="60786" bIns="30394" numCol="1" anchor="t" anchorCtr="0" compatLnSpc="1">
                    <a:prstTxWarp prst="textNoShape">
                      <a:avLst/>
                    </a:prstTxWarp>
                  </a:bodyPr>
                  <a:lstStyle>
                    <a:lvl1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Cachet Bold" panose="020F0803030404040204" pitchFamily="34" charset="0"/>
                        <a:ea typeface="+mn-ea"/>
                        <a:cs typeface="+mn-cs"/>
                      </a:defRPr>
                    </a:lvl1pPr>
                    <a:lvl2pPr marL="223838" indent="-222250" algn="l" rtl="0" fontAlgn="base">
                      <a:spcBef>
                        <a:spcPts val="600"/>
                      </a:spcBef>
                      <a:spcAft>
                        <a:spcPct val="0"/>
                      </a:spcAft>
                      <a:buSzPct val="80000"/>
                      <a:buChar char="•"/>
                      <a:defRPr sz="20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2pPr>
                    <a:lvl3pPr marL="6937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3pPr>
                    <a:lvl4pPr marL="1120775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SzPct val="80000"/>
                      <a:buChar char="•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4pPr>
                    <a:lvl5pPr marL="16081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 sz="14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5pPr>
                    <a:lvl6pPr marL="20653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6pPr>
                    <a:lvl7pPr marL="25225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7pPr>
                    <a:lvl8pPr marL="29797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8pPr>
                    <a:lvl9pPr marL="34369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algn="ctr"/>
                    <a:r>
                      <a:rPr lang="en-US" sz="1100" b="1" kern="0">
                        <a:solidFill>
                          <a:schemeClr val="bg1"/>
                        </a:solidFill>
                      </a:rPr>
                      <a:t>VALUES</a:t>
                    </a:r>
                  </a:p>
                </p:txBody>
              </p:sp>
              <p:sp>
                <p:nvSpPr>
                  <p:cNvPr id="59" name="Content Placeholder 7">
                    <a:extLst>
                      <a:ext uri="{FF2B5EF4-FFF2-40B4-BE49-F238E27FC236}">
                        <a16:creationId xmlns:a16="http://schemas.microsoft.com/office/drawing/2014/main" id="{D3464032-2B43-C1BF-E457-3EA7C2B594F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black">
                  <a:xfrm>
                    <a:off x="8481904" y="7555642"/>
                    <a:ext cx="3032925" cy="4441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0786" tIns="30394" rIns="60786" bIns="30394" numCol="1" anchor="t" anchorCtr="0" compatLnSpc="1">
                    <a:prstTxWarp prst="textNoShape">
                      <a:avLst/>
                    </a:prstTxWarp>
                  </a:bodyPr>
                  <a:lstStyle>
                    <a:lvl1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Cachet Bold" panose="020F0803030404040204" pitchFamily="34" charset="0"/>
                        <a:ea typeface="+mn-ea"/>
                        <a:cs typeface="+mn-cs"/>
                      </a:defRPr>
                    </a:lvl1pPr>
                    <a:lvl2pPr marL="223838" indent="-222250" algn="l" rtl="0" fontAlgn="base">
                      <a:spcBef>
                        <a:spcPts val="600"/>
                      </a:spcBef>
                      <a:spcAft>
                        <a:spcPct val="0"/>
                      </a:spcAft>
                      <a:buSzPct val="80000"/>
                      <a:buChar char="•"/>
                      <a:defRPr sz="20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2pPr>
                    <a:lvl3pPr marL="6937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3pPr>
                    <a:lvl4pPr marL="1120775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SzPct val="80000"/>
                      <a:buChar char="•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4pPr>
                    <a:lvl5pPr marL="16081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 sz="14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5pPr>
                    <a:lvl6pPr marL="20653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6pPr>
                    <a:lvl7pPr marL="25225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7pPr>
                    <a:lvl8pPr marL="29797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8pPr>
                    <a:lvl9pPr marL="34369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algn="ctr">
                      <a:spcBef>
                        <a:spcPts val="0"/>
                      </a:spcBef>
                      <a:tabLst>
                        <a:tab pos="678557" algn="l"/>
                      </a:tabLst>
                    </a:pPr>
                    <a:r>
                      <a:rPr lang="en-US" sz="1000" kern="0">
                        <a:solidFill>
                          <a:schemeClr val="bg1"/>
                        </a:solidFill>
                      </a:rPr>
                      <a:t>Belonging, Authenticity, </a:t>
                    </a:r>
                  </a:p>
                  <a:p>
                    <a:pPr algn="ctr">
                      <a:spcBef>
                        <a:spcPts val="0"/>
                      </a:spcBef>
                      <a:tabLst>
                        <a:tab pos="678557" algn="l"/>
                      </a:tabLst>
                    </a:pPr>
                    <a:r>
                      <a:rPr lang="en-US" sz="1000" kern="0">
                        <a:solidFill>
                          <a:schemeClr val="bg1"/>
                        </a:solidFill>
                      </a:rPr>
                      <a:t>Integrity, Innovation, Safety</a:t>
                    </a: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C48EA96-E261-B8CF-98D1-F87269C832A6}"/>
                    </a:ext>
                  </a:extLst>
                </p:cNvPr>
                <p:cNvGrpSpPr/>
                <p:nvPr/>
              </p:nvGrpSpPr>
              <p:grpSpPr>
                <a:xfrm>
                  <a:off x="1403497" y="5638234"/>
                  <a:ext cx="2949706" cy="525031"/>
                  <a:chOff x="1221043" y="7315688"/>
                  <a:chExt cx="3561849" cy="68411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56" name="Content Placeholder 9">
                    <a:extLst>
                      <a:ext uri="{FF2B5EF4-FFF2-40B4-BE49-F238E27FC236}">
                        <a16:creationId xmlns:a16="http://schemas.microsoft.com/office/drawing/2014/main" id="{EB84A169-34D1-E7C7-B5B2-CBD06F51777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black">
                  <a:xfrm>
                    <a:off x="1221043" y="7315688"/>
                    <a:ext cx="3561848" cy="2704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0786" tIns="30394" rIns="60786" bIns="30394" numCol="1" anchor="t" anchorCtr="0" compatLnSpc="1">
                    <a:prstTxWarp prst="textNoShape">
                      <a:avLst/>
                    </a:prstTxWarp>
                  </a:bodyPr>
                  <a:lstStyle>
                    <a:lvl1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Cachet Bold" panose="020F0803030404040204" pitchFamily="34" charset="0"/>
                        <a:ea typeface="+mn-ea"/>
                        <a:cs typeface="+mn-cs"/>
                      </a:defRPr>
                    </a:lvl1pPr>
                    <a:lvl2pPr marL="223838" indent="-222250" algn="l" rtl="0" fontAlgn="base">
                      <a:spcBef>
                        <a:spcPts val="600"/>
                      </a:spcBef>
                      <a:spcAft>
                        <a:spcPct val="0"/>
                      </a:spcAft>
                      <a:buSzPct val="80000"/>
                      <a:buChar char="•"/>
                      <a:defRPr sz="20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2pPr>
                    <a:lvl3pPr marL="6937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3pPr>
                    <a:lvl4pPr marL="1120775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SzPct val="80000"/>
                      <a:buChar char="•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4pPr>
                    <a:lvl5pPr marL="16081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 sz="14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5pPr>
                    <a:lvl6pPr marL="20653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6pPr>
                    <a:lvl7pPr marL="25225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7pPr>
                    <a:lvl8pPr marL="29797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8pPr>
                    <a:lvl9pPr marL="34369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algn="ctr"/>
                    <a:r>
                      <a:rPr lang="en-US" sz="1100" b="1" kern="0">
                        <a:solidFill>
                          <a:schemeClr val="bg1"/>
                        </a:solidFill>
                      </a:rPr>
                      <a:t>MISSION</a:t>
                    </a:r>
                  </a:p>
                </p:txBody>
              </p:sp>
              <p:sp>
                <p:nvSpPr>
                  <p:cNvPr id="57" name="Content Placeholder 7">
                    <a:extLst>
                      <a:ext uri="{FF2B5EF4-FFF2-40B4-BE49-F238E27FC236}">
                        <a16:creationId xmlns:a16="http://schemas.microsoft.com/office/drawing/2014/main" id="{FFB9CC32-F435-96C3-3BFC-14B9C7A80A2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black">
                  <a:xfrm>
                    <a:off x="1221046" y="7555642"/>
                    <a:ext cx="3561846" cy="444162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0786" tIns="30394" rIns="60786" bIns="30394" numCol="1" anchor="t" anchorCtr="0" compatLnSpc="1">
                    <a:prstTxWarp prst="textNoShape">
                      <a:avLst/>
                    </a:prstTxWarp>
                  </a:bodyPr>
                  <a:lstStyle>
                    <a:lvl1pPr algn="l" rtl="0" fontAlgn="base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2"/>
                        </a:solidFill>
                        <a:latin typeface="Cachet Bold" panose="020F0803030404040204" pitchFamily="34" charset="0"/>
                        <a:ea typeface="+mn-ea"/>
                        <a:cs typeface="+mn-cs"/>
                      </a:defRPr>
                    </a:lvl1pPr>
                    <a:lvl2pPr marL="223838" indent="-222250" algn="l" rtl="0" fontAlgn="base">
                      <a:spcBef>
                        <a:spcPts val="600"/>
                      </a:spcBef>
                      <a:spcAft>
                        <a:spcPct val="0"/>
                      </a:spcAft>
                      <a:buSzPct val="80000"/>
                      <a:buChar char="•"/>
                      <a:defRPr sz="20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2pPr>
                    <a:lvl3pPr marL="6937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3pPr>
                    <a:lvl4pPr marL="1120775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SzPct val="80000"/>
                      <a:buChar char="•"/>
                      <a:defRPr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4pPr>
                    <a:lvl5pPr marL="1608138" indent="-228600" algn="l" rtl="0" fontAlgn="base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 sz="1400">
                        <a:solidFill>
                          <a:schemeClr val="tx2"/>
                        </a:solidFill>
                        <a:latin typeface="Cachet Book" panose="020F0503030404040204" pitchFamily="34" charset="0"/>
                        <a:ea typeface="+mn-ea"/>
                      </a:defRPr>
                    </a:lvl5pPr>
                    <a:lvl6pPr marL="20653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6pPr>
                    <a:lvl7pPr marL="25225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7pPr>
                    <a:lvl8pPr marL="29797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8pPr>
                    <a:lvl9pPr marL="3436938" indent="-228600" algn="l" rtl="0" eaLnBrk="1" fontAlgn="base" hangingPunct="1">
                      <a:spcBef>
                        <a:spcPct val="25000"/>
                      </a:spcBef>
                      <a:spcAft>
                        <a:spcPct val="0"/>
                      </a:spcAft>
                      <a:buChar char="–"/>
                      <a:defRPr>
                        <a:solidFill>
                          <a:schemeClr val="bg2"/>
                        </a:solidFill>
                        <a:latin typeface="+mn-lt"/>
                        <a:ea typeface="+mn-ea"/>
                      </a:defRPr>
                    </a:lvl9pPr>
                  </a:lstStyle>
                  <a:p>
                    <a:pPr algn="ctr">
                      <a:spcBef>
                        <a:spcPts val="133"/>
                      </a:spcBef>
                      <a:tabLst>
                        <a:tab pos="678557" algn="l"/>
                      </a:tabLst>
                    </a:pPr>
                    <a:r>
                      <a:rPr lang="en-US" sz="900">
                        <a:solidFill>
                          <a:schemeClr val="bg1"/>
                        </a:solidFill>
                      </a:rPr>
                      <a:t>We nurture a healthy spirit, mind, and body so all </a:t>
                    </a:r>
                    <a:br>
                      <a:rPr lang="en-US" sz="900">
                        <a:solidFill>
                          <a:schemeClr val="bg1"/>
                        </a:solidFill>
                      </a:rPr>
                    </a:br>
                    <a:r>
                      <a:rPr lang="en-US" sz="900">
                        <a:solidFill>
                          <a:schemeClr val="bg1"/>
                        </a:solidFill>
                      </a:rPr>
                      <a:t>can thrive while honoring our faith-based heritage. </a:t>
                    </a:r>
                  </a:p>
                </p:txBody>
              </p:sp>
            </p:grp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57C0E16-2268-4854-9F75-B5F5C76831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91434" y="5679560"/>
                  <a:ext cx="0" cy="483705"/>
                </a:xfrm>
                <a:prstGeom prst="line">
                  <a:avLst/>
                </a:prstGeom>
                <a:solidFill>
                  <a:schemeClr val="accent1"/>
                </a:solidFill>
                <a:ln w="19050" cap="rnd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75B3A-1B0E-E4FC-5BE2-38C823886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7972" y="6465095"/>
            <a:ext cx="7772400" cy="217486"/>
          </a:xfrm>
        </p:spPr>
        <p:txBody>
          <a:bodyPr/>
          <a:lstStyle/>
          <a:p>
            <a:pPr>
              <a:defRPr/>
            </a:pPr>
            <a:r>
              <a:rPr lang="en-US" dirty="0"/>
              <a:t>©2025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4635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D3C998-5531-3CCD-5098-EC136462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BA7804-259E-060A-87DA-1F36E3460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E9CF-2752-6FEC-B166-2242FAF010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BEC3E-B317-4FF9-8389-03DD1404E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4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EEA364-EC44-8C44-7CB1-7FEDA6A7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CAE4A6-3817-526D-7AE0-B613A0E13E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C38E-A428-E952-3039-DF6E096D2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953CB-93C8-B041-578A-9D57DC401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6EA54-3775-E187-9169-3DC8FBA6F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7F9F2-6028-3562-78E8-6EDCA1368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5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7A21F-09C7-465C-74FB-A53920E6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0E3413-9695-8C4F-3703-FE494F86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81C2C1-337F-0FEE-5022-3E23402D0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B4729-2D3C-C9C3-134B-77A4CB71D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11203-2D50-678F-2B84-FCCE45C58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©2024 YMCA OF SAN DIEGO COUNTY</a:t>
            </a:r>
          </a:p>
        </p:txBody>
      </p:sp>
    </p:spTree>
    <p:extLst>
      <p:ext uri="{BB962C8B-B14F-4D97-AF65-F5344CB8AC3E}">
        <p14:creationId xmlns:p14="http://schemas.microsoft.com/office/powerpoint/2010/main" val="177559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9756E-AB56-FA95-0550-23273B63F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A254-F8D8-0F74-D18F-1CEB4859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8F64-8633-5200-7115-D1B96B2DD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E5178-4652-ED83-2157-628CDC257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039BE-5F1F-4DB6-9AC5-65250EC321A9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E4B00-BCB5-33F8-1DE7-EB7AB81C9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A49EF0-25B0-13E6-AA37-0E7537A4A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68400" y="2252663"/>
            <a:ext cx="3500438" cy="2087562"/>
          </a:xfrm>
        </p:spPr>
        <p:txBody>
          <a:bodyPr/>
          <a:lstStyle/>
          <a:p>
            <a:r>
              <a:rPr lang="en-US" sz="9600" dirty="0">
                <a:solidFill>
                  <a:schemeClr val="bg1"/>
                </a:solidFill>
                <a:latin typeface="Cachet Pro Book" panose="020B0604020204040204" pitchFamily="34" charset="77"/>
              </a:rPr>
              <a:t>Q &amp; a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48152B7-3B54-BD6C-75EE-FEA9E37D2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1872" y="6356350"/>
            <a:ext cx="546100" cy="217488"/>
          </a:xfrm>
        </p:spPr>
        <p:txBody>
          <a:bodyPr/>
          <a:lstStyle/>
          <a:p>
            <a:fld id="{F6F039BE-5F1F-4DB6-9AC5-65250EC321A9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8D5180-6F8F-7D5D-7CEF-D562B72AA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7971" y="6356353"/>
            <a:ext cx="4393132" cy="217485"/>
          </a:xfrm>
        </p:spPr>
        <p:txBody>
          <a:bodyPr/>
          <a:lstStyle/>
          <a:p>
            <a:pPr>
              <a:defRPr/>
            </a:pPr>
            <a:r>
              <a:rPr lang="en-US"/>
              <a:t>©2024 YMCA OF 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MCA PowerPoint Presentation_NEW_updated" id="{D146EE4F-1213-5F4F-9F64-0C490158E0DE}" vid="{C785A766-B4EB-F74F-BA40-8AEBDC3D7B8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MCA PowerPoint Presentation_NEW_updated" id="{D146EE4F-1213-5F4F-9F64-0C490158E0DE}" vid="{AF9D9F39-7D8C-0445-9BC7-0810BAF0D2B2}"/>
    </a:ext>
  </a:extLst>
</a:theme>
</file>

<file path=ppt/theme/theme3.xml><?xml version="1.0" encoding="utf-8"?>
<a:theme xmlns:a="http://schemas.openxmlformats.org/drawingml/2006/main" name="5_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MCA PowerPoint Presentation_NEW_updated" id="{D146EE4F-1213-5F4F-9F64-0C490158E0DE}" vid="{BCDA4050-825C-CE4D-9D3D-2433EAC8CFDE}"/>
    </a:ext>
  </a:extLst>
</a:theme>
</file>

<file path=ppt/theme/theme4.xml><?xml version="1.0" encoding="utf-8"?>
<a:theme xmlns:a="http://schemas.openxmlformats.org/drawingml/2006/main" name="2_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MCA PowerPoint Presentation_NEW_updated" id="{D146EE4F-1213-5F4F-9F64-0C490158E0DE}" vid="{D97775DF-5C91-2147-9BA2-2B56A8E851AA}"/>
    </a:ext>
  </a:extLst>
</a:theme>
</file>

<file path=ppt/theme/theme5.xml><?xml version="1.0" encoding="utf-8"?>
<a:theme xmlns:a="http://schemas.openxmlformats.org/drawingml/2006/main" name="3_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MCA PowerPoint Presentation_NEW_updated" id="{D146EE4F-1213-5F4F-9F64-0C490158E0DE}" vid="{F457A479-50A6-8E49-80E0-76C87762BB56}"/>
    </a:ext>
  </a:extLst>
</a:theme>
</file>

<file path=ppt/theme/theme6.xml><?xml version="1.0" encoding="utf-8"?>
<a:theme xmlns:a="http://schemas.openxmlformats.org/drawingml/2006/main" name="4_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MCA PowerPoint Presentation_NEW_updated" id="{D146EE4F-1213-5F4F-9F64-0C490158E0DE}" vid="{00E2CDFF-0BE5-7A46-B50F-11E388E461E8}"/>
    </a:ext>
  </a:extLst>
</a:theme>
</file>

<file path=ppt/theme/theme7.xml><?xml version="1.0" encoding="utf-8"?>
<a:theme xmlns:a="http://schemas.openxmlformats.org/drawingml/2006/main" name="6_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MCA PowerPoint Presentation_NEW_updated" id="{D146EE4F-1213-5F4F-9F64-0C490158E0DE}" vid="{25218246-2169-934E-94D9-46B5706C54EF}"/>
    </a:ext>
  </a:extLst>
</a:theme>
</file>

<file path=ppt/theme/theme8.xml><?xml version="1.0" encoding="utf-8"?>
<a:theme xmlns:a="http://schemas.openxmlformats.org/drawingml/2006/main" name="7_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MCA PowerPoint Presentation_NEW_updated" id="{D146EE4F-1213-5F4F-9F64-0C490158E0DE}" vid="{2CC71D5E-FECE-7B4B-95CC-E657E19AD1F1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E1270D-94B6-4F78-AD65-54BA11D5BBCB}">
  <we:reference id="wa104379841" version="1.0.0.3" store="en-US" storeType="OMEX"/>
  <we:alternateReferences>
    <we:reference id="wa104379841" version="1.0.0.3" store="wa1043798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6D3FD9CF9794193C4213C5797042C" ma:contentTypeVersion="13" ma:contentTypeDescription="Create a new document." ma:contentTypeScope="" ma:versionID="4de1d5ec3f516b227b732f33d10d5297">
  <xsd:schema xmlns:xsd="http://www.w3.org/2001/XMLSchema" xmlns:xs="http://www.w3.org/2001/XMLSchema" xmlns:p="http://schemas.microsoft.com/office/2006/metadata/properties" xmlns:ns2="e3932f81-a7bf-46fe-a605-6766545b829e" xmlns:ns3="aced851b-1578-4c01-90d6-9b2f91b1b7a7" targetNamespace="http://schemas.microsoft.com/office/2006/metadata/properties" ma:root="true" ma:fieldsID="c41cf2a30ae3314e7302a2249a8e5f29" ns2:_="" ns3:_="">
    <xsd:import namespace="e3932f81-a7bf-46fe-a605-6766545b829e"/>
    <xsd:import namespace="aced851b-1578-4c01-90d6-9b2f91b1b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32f81-a7bf-46fe-a605-6766545b8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d851b-1578-4c01-90d6-9b2f91b1b7a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48B583-2D11-4562-8E75-E3DAE4E838F9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aced851b-1578-4c01-90d6-9b2f91b1b7a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3932f81-a7bf-46fe-a605-6766545b829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3637A6-471B-4D64-910D-062D98957572}">
  <ds:schemaRefs>
    <ds:schemaRef ds:uri="aced851b-1578-4c01-90d6-9b2f91b1b7a7"/>
    <ds:schemaRef ds:uri="e3932f81-a7bf-46fe-a605-6766545b82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329FD1-3096-4CD4-902E-1D08F22D5D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YMCA-Blue</Template>
  <TotalTime>0</TotalTime>
  <Words>290</Words>
  <Application>Microsoft Macintosh PowerPoint</Application>
  <PresentationFormat>Widescreen</PresentationFormat>
  <Paragraphs>77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Cachet Bold</vt:lpstr>
      <vt:lpstr>Cachet Book</vt:lpstr>
      <vt:lpstr>Cachet Pro Book</vt:lpstr>
      <vt:lpstr>Cachet Pro ExtraLight</vt:lpstr>
      <vt:lpstr>Verdana</vt:lpstr>
      <vt:lpstr>YMCA-Blue</vt:lpstr>
      <vt:lpstr>1_YMCA-Blue</vt:lpstr>
      <vt:lpstr>5_YMCA-Blue</vt:lpstr>
      <vt:lpstr>2_YMCA-Blue</vt:lpstr>
      <vt:lpstr>3_YMCA-Blue</vt:lpstr>
      <vt:lpstr>4_YMCA-Blue</vt:lpstr>
      <vt:lpstr>6_YMCA-Blue</vt:lpstr>
      <vt:lpstr>7_YMCA-Blue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  <vt:lpstr>PowerPoint Presentation</vt:lpstr>
      <vt:lpstr>Thank 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Layman, Alexandra</dc:creator>
  <cp:lastModifiedBy>Layman, Alexandra</cp:lastModifiedBy>
  <cp:revision>1</cp:revision>
  <cp:lastPrinted>2024-01-17T23:01:01Z</cp:lastPrinted>
  <dcterms:created xsi:type="dcterms:W3CDTF">2025-04-29T20:42:22Z</dcterms:created>
  <dcterms:modified xsi:type="dcterms:W3CDTF">2025-04-29T20:43:13Z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0x0101002936D3FD9CF9794193C4213C5797042C</vt:lpwstr>
  </property>
</Properties>
</file>